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  <p:sldId id="271" r:id="rId18"/>
    <p:sldId id="272" r:id="rId1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9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7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BAD26-E117-4926-9CE5-6D4D995A3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54107-399A-4562-9506-B3E197434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4F890-E39B-4014-9153-B887321E2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A616-B46B-41DD-9E9A-7448C0C6368E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23FC7-A5A0-479A-9EC9-068047431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874E3-15DC-4A4E-9579-4C4D39566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013D-954C-4775-9810-46E7F8A40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34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0FA8773-1D2D-4C32-9D63-5FF80DAAD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87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Big Image">
    <p:bg>
      <p:bgPr>
        <a:solidFill>
          <a:srgbClr val="2A95B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1" descr="scene_trans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0FA8773-1D2D-4C32-9D63-5FF80DAAD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030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DE46-6327-41E0-A12D-B374F6222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B3CF6-D5F3-4399-8E47-E2D0825AA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13BA4-2BFF-416E-9A39-9DC27FAF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1396-7B01-4536-8B3E-EAAE88150B80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92B9B-03E1-467B-A368-1572653DC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9E139-9EA3-4E99-BF14-2BEEC31F7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A8773-1D2D-4C32-9D63-5FF80DAAD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9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BAD26-E117-4926-9CE5-6D4D995A3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54107-399A-4562-9506-B3E197434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4F890-E39B-4014-9153-B887321E2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A616-B46B-41DD-9E9A-7448C0C6368E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23FC7-A5A0-479A-9EC9-068047431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874E3-15DC-4A4E-9579-4C4D39566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013D-954C-4775-9810-46E7F8A40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95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20700" y="2655767"/>
            <a:ext cx="74472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9837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8733" y="2009533"/>
            <a:ext cx="733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2428733" y="3380339"/>
            <a:ext cx="733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0FA8773-1D2D-4C32-9D63-5FF80DAAD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76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922233" y="2171200"/>
            <a:ext cx="83476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24920" algn="ctr" rtl="0">
              <a:spcBef>
                <a:spcPts val="800"/>
              </a:spcBef>
              <a:spcAft>
                <a:spcPts val="0"/>
              </a:spcAft>
              <a:buSzPts val="2600"/>
              <a:buChar char="+"/>
              <a:defRPr sz="3467"/>
            </a:lvl1pPr>
            <a:lvl2pPr marL="1219170" lvl="1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2pPr>
            <a:lvl3pPr marL="1828754" lvl="2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3pPr>
            <a:lvl4pPr marL="2438339" lvl="3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4pPr>
            <a:lvl5pPr marL="3047924" lvl="4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5pPr>
            <a:lvl6pPr marL="3657509" lvl="5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6pPr>
            <a:lvl7pPr marL="4267093" lvl="6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7pPr>
            <a:lvl8pPr marL="4876678" lvl="7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8pPr>
            <a:lvl9pPr marL="5486263" lvl="8" indent="-52492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Google Shape;17;p4"/>
          <p:cNvSpPr txBox="1"/>
          <p:nvPr/>
        </p:nvSpPr>
        <p:spPr>
          <a:xfrm>
            <a:off x="4791200" y="1245025"/>
            <a:ext cx="26096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12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0FA8773-1D2D-4C32-9D63-5FF80DAAD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023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+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0FA8773-1D2D-4C32-9D63-5FF80DAAD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63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399333" y="1946200"/>
            <a:ext cx="45572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6235633" y="1946200"/>
            <a:ext cx="45248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0FA8773-1D2D-4C32-9D63-5FF80DAAD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204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424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45670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7691668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0FA8773-1D2D-4C32-9D63-5FF80DAAD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97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0FA8773-1D2D-4C32-9D63-5FF80DAAD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90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2139233" y="4960667"/>
            <a:ext cx="7913600" cy="6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304792" algn="ctr">
              <a:spcBef>
                <a:spcPts val="480"/>
              </a:spcBef>
              <a:spcAft>
                <a:spcPts val="0"/>
              </a:spcAft>
              <a:buSzPts val="1800"/>
              <a:buNone/>
              <a:defRPr sz="2400">
                <a:solidFill>
                  <a:srgbClr val="2A95B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0FA8773-1D2D-4C32-9D63-5FF80DAAD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83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fld id="{40FA8773-1D2D-4C32-9D63-5FF80DAAD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7518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fld id="{BAEE013D-954C-4775-9810-46E7F8A40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65868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rfect-english-grammar.com/present-simple-exercise-3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https://quizlet.com/_8apbg0?x=1jqt&amp;i=2s6zma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12470-AFEF-4F9F-9D08-DF41102C33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1"/>
            <a:ext cx="9144000" cy="3467393"/>
          </a:xfrm>
        </p:spPr>
        <p:txBody>
          <a:bodyPr/>
          <a:lstStyle/>
          <a:p>
            <a:r>
              <a:rPr lang="en-GB" dirty="0"/>
              <a:t>Food and Present Simple II</a:t>
            </a:r>
          </a:p>
        </p:txBody>
      </p:sp>
      <p:pic>
        <p:nvPicPr>
          <p:cNvPr id="5" name="Picture 4" descr="A picture containing room&#10;&#10;Description automatically generated">
            <a:extLst>
              <a:ext uri="{FF2B5EF4-FFF2-40B4-BE49-F238E27FC236}">
                <a16:creationId xmlns:a16="http://schemas.microsoft.com/office/drawing/2014/main" id="{967B10A0-D1D8-41A1-861F-5D81C51820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995" y="1242286"/>
            <a:ext cx="1905434" cy="190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287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9093E-880C-4D1E-985C-79A57755F7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14727"/>
            <a:ext cx="9144000" cy="1158397"/>
          </a:xfrm>
        </p:spPr>
        <p:txBody>
          <a:bodyPr/>
          <a:lstStyle/>
          <a:p>
            <a:r>
              <a:rPr lang="en-GB" dirty="0"/>
              <a:t>Present Simple negative</a:t>
            </a:r>
          </a:p>
        </p:txBody>
      </p:sp>
    </p:spTree>
    <p:extLst>
      <p:ext uri="{BB962C8B-B14F-4D97-AF65-F5344CB8AC3E}">
        <p14:creationId xmlns:p14="http://schemas.microsoft.com/office/powerpoint/2010/main" val="886422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A6E3F-DB19-4913-AF19-5726BD8FF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6134"/>
          </a:xfrm>
        </p:spPr>
        <p:txBody>
          <a:bodyPr/>
          <a:lstStyle/>
          <a:p>
            <a:r>
              <a:rPr lang="en-GB" dirty="0"/>
              <a:t>Let’s revise first: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87EF4C-3DA6-479D-A2C8-2CB0861B3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3737" y="2653056"/>
            <a:ext cx="9144000" cy="2957631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dirty="0"/>
              <a:t>Koji nastavak se stavlja na glagole u</a:t>
            </a:r>
            <a:r>
              <a:rPr lang="en-GB" dirty="0"/>
              <a:t> </a:t>
            </a:r>
            <a:r>
              <a:rPr lang="en-GB" dirty="0" err="1"/>
              <a:t>potvrdnom</a:t>
            </a:r>
            <a:r>
              <a:rPr lang="en-GB" dirty="0"/>
              <a:t> </a:t>
            </a:r>
            <a:r>
              <a:rPr lang="en-GB" dirty="0" err="1"/>
              <a:t>obliku</a:t>
            </a:r>
            <a:r>
              <a:rPr lang="en-GB" dirty="0"/>
              <a:t> u</a:t>
            </a:r>
            <a:r>
              <a:rPr lang="pl-PL" dirty="0"/>
              <a:t> trećem licu jednine?</a:t>
            </a:r>
            <a:endParaRPr lang="bs-Cyrl-BA" dirty="0"/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endParaRPr lang="en-GB" sz="1100" dirty="0"/>
          </a:p>
          <a:p>
            <a:pPr algn="l"/>
            <a:endParaRPr lang="en-GB" sz="1100" dirty="0"/>
          </a:p>
          <a:p>
            <a:pPr algn="l"/>
            <a:endParaRPr lang="en-GB" sz="1100" dirty="0"/>
          </a:p>
          <a:p>
            <a:pPr algn="l"/>
            <a:r>
              <a:rPr lang="en-GB" sz="1100" dirty="0" err="1"/>
              <a:t>Odgovor</a:t>
            </a:r>
            <a:r>
              <a:rPr lang="en-GB" sz="1100" dirty="0"/>
              <a:t>: </a:t>
            </a:r>
            <a:r>
              <a:rPr lang="en-GB" sz="1100" dirty="0" err="1"/>
              <a:t>Nastavak</a:t>
            </a:r>
            <a:r>
              <a:rPr lang="en-GB" sz="1100" dirty="0"/>
              <a:t> –s </a:t>
            </a:r>
            <a:endParaRPr lang="bs-Cyrl-BA" sz="1100" dirty="0"/>
          </a:p>
        </p:txBody>
      </p:sp>
    </p:spTree>
    <p:extLst>
      <p:ext uri="{BB962C8B-B14F-4D97-AF65-F5344CB8AC3E}">
        <p14:creationId xmlns:p14="http://schemas.microsoft.com/office/powerpoint/2010/main" val="2509812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4192F-EB0C-41CA-97B3-FF56C23FA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Present Simple u </a:t>
            </a:r>
            <a:r>
              <a:rPr lang="en-GB" dirty="0" err="1"/>
              <a:t>odričnom</a:t>
            </a:r>
            <a:r>
              <a:rPr lang="en-GB" dirty="0"/>
              <a:t> </a:t>
            </a:r>
            <a:r>
              <a:rPr lang="en-GB" dirty="0" err="1"/>
              <a:t>obliku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39CA4-EDA2-426F-A02E-550290148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/>
              <a:t>Odrični</a:t>
            </a:r>
            <a:r>
              <a:rPr lang="en-GB" dirty="0"/>
              <a:t> </a:t>
            </a:r>
            <a:r>
              <a:rPr lang="en-GB" dirty="0" err="1"/>
              <a:t>oblik</a:t>
            </a:r>
            <a:r>
              <a:rPr lang="en-GB" dirty="0"/>
              <a:t> se </a:t>
            </a:r>
            <a:r>
              <a:rPr lang="en-GB" dirty="0" err="1"/>
              <a:t>pravi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POMOĆNIM GLAGOLIMA </a:t>
            </a:r>
            <a:r>
              <a:rPr lang="en-GB" dirty="0">
                <a:highlight>
                  <a:srgbClr val="FF0000"/>
                </a:highlight>
              </a:rPr>
              <a:t>don’t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>
                <a:highlight>
                  <a:srgbClr val="FFFF00"/>
                </a:highlight>
              </a:rPr>
              <a:t>doesn’t</a:t>
            </a:r>
            <a:r>
              <a:rPr lang="en-GB" dirty="0"/>
              <a:t> </a:t>
            </a:r>
            <a:r>
              <a:rPr lang="en-GB" dirty="0" err="1"/>
              <a:t>koji</a:t>
            </a:r>
            <a:r>
              <a:rPr lang="en-GB" dirty="0"/>
              <a:t> se </a:t>
            </a:r>
            <a:r>
              <a:rPr lang="en-GB" dirty="0" err="1"/>
              <a:t>stavljaju</a:t>
            </a:r>
            <a:r>
              <a:rPr lang="en-GB" dirty="0"/>
              <a:t> ISPRED </a:t>
            </a:r>
            <a:r>
              <a:rPr lang="en-GB" dirty="0" err="1"/>
              <a:t>glavnog</a:t>
            </a:r>
            <a:r>
              <a:rPr lang="en-GB" dirty="0"/>
              <a:t> </a:t>
            </a:r>
            <a:r>
              <a:rPr lang="en-GB" dirty="0" err="1"/>
              <a:t>glagola</a:t>
            </a:r>
            <a:r>
              <a:rPr lang="en-GB" dirty="0"/>
              <a:t>. </a:t>
            </a:r>
            <a:r>
              <a:rPr lang="en-GB" dirty="0">
                <a:highlight>
                  <a:srgbClr val="FFFF00"/>
                </a:highlight>
              </a:rPr>
              <a:t>Doesn’t se </a:t>
            </a:r>
            <a:r>
              <a:rPr lang="en-GB" dirty="0" err="1">
                <a:highlight>
                  <a:srgbClr val="FFFF00"/>
                </a:highlight>
              </a:rPr>
              <a:t>koristi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samo</a:t>
            </a:r>
            <a:r>
              <a:rPr lang="en-GB" dirty="0">
                <a:highlight>
                  <a:srgbClr val="FFFF00"/>
                </a:highlight>
              </a:rPr>
              <a:t> u </a:t>
            </a:r>
            <a:r>
              <a:rPr lang="en-GB" dirty="0" err="1">
                <a:highlight>
                  <a:srgbClr val="FFFF00"/>
                </a:highlight>
              </a:rPr>
              <a:t>trećem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licu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jednine</a:t>
            </a:r>
            <a:r>
              <a:rPr lang="en-GB" dirty="0">
                <a:highlight>
                  <a:srgbClr val="FFFF00"/>
                </a:highlight>
              </a:rPr>
              <a:t> (he, she, it)</a:t>
            </a:r>
            <a:r>
              <a:rPr lang="en-GB" dirty="0"/>
              <a:t>, a </a:t>
            </a:r>
            <a:r>
              <a:rPr lang="en-GB" dirty="0">
                <a:highlight>
                  <a:srgbClr val="FF0000"/>
                </a:highlight>
              </a:rPr>
              <a:t>don’t u </a:t>
            </a:r>
            <a:r>
              <a:rPr lang="en-GB" dirty="0" err="1">
                <a:highlight>
                  <a:srgbClr val="FF0000"/>
                </a:highlight>
              </a:rPr>
              <a:t>svim</a:t>
            </a:r>
            <a:r>
              <a:rPr lang="en-GB" dirty="0">
                <a:highlight>
                  <a:srgbClr val="FF0000"/>
                </a:highlight>
              </a:rPr>
              <a:t> </a:t>
            </a:r>
            <a:r>
              <a:rPr lang="en-GB" dirty="0" err="1">
                <a:highlight>
                  <a:srgbClr val="FF0000"/>
                </a:highlight>
              </a:rPr>
              <a:t>ostalim</a:t>
            </a:r>
            <a:r>
              <a:rPr lang="en-GB" dirty="0">
                <a:highlight>
                  <a:srgbClr val="FF0000"/>
                </a:highlight>
              </a:rPr>
              <a:t> </a:t>
            </a:r>
            <a:r>
              <a:rPr lang="en-GB" dirty="0" err="1">
                <a:highlight>
                  <a:srgbClr val="FF0000"/>
                </a:highlight>
              </a:rPr>
              <a:t>licima</a:t>
            </a:r>
            <a:r>
              <a:rPr lang="en-GB" dirty="0">
                <a:highlight>
                  <a:srgbClr val="FF0000"/>
                </a:highlight>
              </a:rPr>
              <a:t>.</a:t>
            </a:r>
          </a:p>
          <a:p>
            <a:r>
              <a:rPr lang="en-GB" dirty="0" err="1"/>
              <a:t>Primeri</a:t>
            </a:r>
            <a:r>
              <a:rPr lang="en-GB" dirty="0"/>
              <a:t>: </a:t>
            </a:r>
          </a:p>
          <a:p>
            <a:r>
              <a:rPr lang="en-GB" dirty="0"/>
              <a:t>I play violin every day. </a:t>
            </a:r>
            <a:r>
              <a:rPr lang="en-GB" dirty="0">
                <a:sym typeface="Wingdings" panose="05000000000000000000" pitchFamily="2" charset="2"/>
              </a:rPr>
              <a:t> I </a:t>
            </a:r>
            <a:r>
              <a:rPr lang="en-GB" dirty="0">
                <a:highlight>
                  <a:srgbClr val="FF0000"/>
                </a:highlight>
                <a:sym typeface="Wingdings" panose="05000000000000000000" pitchFamily="2" charset="2"/>
              </a:rPr>
              <a:t>don’t </a:t>
            </a:r>
            <a:r>
              <a:rPr lang="en-GB" dirty="0">
                <a:sym typeface="Wingdings" panose="05000000000000000000" pitchFamily="2" charset="2"/>
              </a:rPr>
              <a:t>play violin every day.</a:t>
            </a:r>
            <a:r>
              <a:rPr lang="bs-Cyrl-BA" dirty="0">
                <a:sym typeface="Wingdings" panose="05000000000000000000" pitchFamily="2" charset="2"/>
              </a:rPr>
              <a:t> (</a:t>
            </a:r>
            <a:r>
              <a:rPr lang="fi-FI" dirty="0">
                <a:sym typeface="Wingdings" panose="05000000000000000000" pitchFamily="2" charset="2"/>
              </a:rPr>
              <a:t>Ja ne sviram violinu svaki dan.)</a:t>
            </a:r>
            <a:endParaRPr lang="en-GB" dirty="0">
              <a:sym typeface="Wingdings" panose="05000000000000000000" pitchFamily="2" charset="2"/>
            </a:endParaRPr>
          </a:p>
          <a:p>
            <a:r>
              <a:rPr lang="en-GB" dirty="0">
                <a:sym typeface="Wingdings" panose="05000000000000000000" pitchFamily="2" charset="2"/>
              </a:rPr>
              <a:t>We go swimming every Wednesday.  We </a:t>
            </a:r>
            <a:r>
              <a:rPr lang="en-GB" dirty="0">
                <a:highlight>
                  <a:srgbClr val="FF0000"/>
                </a:highlight>
                <a:sym typeface="Wingdings" panose="05000000000000000000" pitchFamily="2" charset="2"/>
              </a:rPr>
              <a:t>don’t</a:t>
            </a:r>
            <a:r>
              <a:rPr lang="en-GB" dirty="0">
                <a:sym typeface="Wingdings" panose="05000000000000000000" pitchFamily="2" charset="2"/>
              </a:rPr>
              <a:t> go swimming every Wednesday. (</a:t>
            </a:r>
            <a:r>
              <a:rPr lang="en-GB" dirty="0" err="1">
                <a:sym typeface="Wingdings" panose="05000000000000000000" pitchFamily="2" charset="2"/>
              </a:rPr>
              <a:t>Ja</a:t>
            </a:r>
            <a:r>
              <a:rPr lang="en-GB" dirty="0">
                <a:sym typeface="Wingdings" panose="05000000000000000000" pitchFamily="2" charset="2"/>
              </a:rPr>
              <a:t> ne idem </a:t>
            </a:r>
            <a:r>
              <a:rPr lang="en-GB" dirty="0" err="1">
                <a:sym typeface="Wingdings" panose="05000000000000000000" pitchFamily="2" charset="2"/>
              </a:rPr>
              <a:t>na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plivanje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svake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srede</a:t>
            </a:r>
            <a:r>
              <a:rPr lang="en-GB" dirty="0">
                <a:sym typeface="Wingdings" panose="05000000000000000000" pitchFamily="2" charset="2"/>
              </a:rPr>
              <a:t>.)</a:t>
            </a:r>
          </a:p>
          <a:p>
            <a:r>
              <a:rPr lang="en-GB" dirty="0">
                <a:sym typeface="Wingdings" panose="05000000000000000000" pitchFamily="2" charset="2"/>
              </a:rPr>
              <a:t>You get up at 8 o’clock.  You </a:t>
            </a:r>
            <a:r>
              <a:rPr lang="en-GB" dirty="0">
                <a:highlight>
                  <a:srgbClr val="FF0000"/>
                </a:highlight>
                <a:sym typeface="Wingdings" panose="05000000000000000000" pitchFamily="2" charset="2"/>
              </a:rPr>
              <a:t>don’t </a:t>
            </a:r>
            <a:r>
              <a:rPr lang="en-GB" dirty="0">
                <a:sym typeface="Wingdings" panose="05000000000000000000" pitchFamily="2" charset="2"/>
              </a:rPr>
              <a:t>get up at 8 o’clock.</a:t>
            </a:r>
            <a:r>
              <a:rPr lang="bs-Cyrl-BA" dirty="0">
                <a:sym typeface="Wingdings" panose="05000000000000000000" pitchFamily="2" charset="2"/>
              </a:rPr>
              <a:t> </a:t>
            </a:r>
            <a:r>
              <a:rPr lang="pl-PL" dirty="0">
                <a:sym typeface="Wingdings" panose="05000000000000000000" pitchFamily="2" charset="2"/>
              </a:rPr>
              <a:t>(Ti ne ustaješ u osam sati.)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835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3B161-DA49-4B42-9B00-64D9FF2CF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Present Simple </a:t>
            </a:r>
            <a:r>
              <a:rPr lang="pl-PL" dirty="0"/>
              <a:t>u odričnom obliku u trećem licu jednine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05FEA-4A14-4913-BEEA-F2E88AB55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Primeri za treće lice jednine:</a:t>
            </a:r>
            <a:endParaRPr lang="bs-Cyrl-BA" dirty="0"/>
          </a:p>
          <a:p>
            <a:r>
              <a:rPr lang="en-GB" dirty="0"/>
              <a:t>He play</a:t>
            </a:r>
            <a:r>
              <a:rPr lang="en-GB" dirty="0">
                <a:highlight>
                  <a:srgbClr val="FFFF00"/>
                </a:highlight>
              </a:rPr>
              <a:t>s</a:t>
            </a:r>
            <a:r>
              <a:rPr lang="en-GB" dirty="0"/>
              <a:t> computer games. </a:t>
            </a:r>
            <a:r>
              <a:rPr lang="en-GB" dirty="0">
                <a:sym typeface="Wingdings" panose="05000000000000000000" pitchFamily="2" charset="2"/>
              </a:rPr>
              <a:t> He 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doesn’t </a:t>
            </a:r>
            <a:r>
              <a:rPr lang="en-GB" dirty="0">
                <a:sym typeface="Wingdings" panose="05000000000000000000" pitchFamily="2" charset="2"/>
              </a:rPr>
              <a:t>play computer games.</a:t>
            </a:r>
          </a:p>
          <a:p>
            <a:r>
              <a:rPr lang="en-GB" dirty="0">
                <a:sym typeface="Wingdings" panose="05000000000000000000" pitchFamily="2" charset="2"/>
              </a:rPr>
              <a:t>She collect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s</a:t>
            </a:r>
            <a:r>
              <a:rPr lang="en-GB" dirty="0">
                <a:sym typeface="Wingdings" panose="05000000000000000000" pitchFamily="2" charset="2"/>
              </a:rPr>
              <a:t> badges.  She 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doesn’t</a:t>
            </a:r>
            <a:r>
              <a:rPr lang="en-GB" dirty="0">
                <a:sym typeface="Wingdings" panose="05000000000000000000" pitchFamily="2" charset="2"/>
              </a:rPr>
              <a:t> collect badges.</a:t>
            </a:r>
          </a:p>
          <a:p>
            <a:endParaRPr lang="en-GB" dirty="0">
              <a:sym typeface="Wingdings" panose="05000000000000000000" pitchFamily="2" charset="2"/>
            </a:endParaRPr>
          </a:p>
          <a:p>
            <a:r>
              <a:rPr lang="en-GB" dirty="0" err="1"/>
              <a:t>Važno</a:t>
            </a:r>
            <a:r>
              <a:rPr lang="en-GB" dirty="0"/>
              <a:t>: u </a:t>
            </a:r>
            <a:r>
              <a:rPr lang="en-GB" dirty="0" err="1"/>
              <a:t>odričnom</a:t>
            </a:r>
            <a:r>
              <a:rPr lang="en-GB" dirty="0"/>
              <a:t> </a:t>
            </a:r>
            <a:r>
              <a:rPr lang="en-GB" dirty="0" err="1"/>
              <a:t>obliku</a:t>
            </a:r>
            <a:r>
              <a:rPr lang="en-GB" dirty="0"/>
              <a:t>, </a:t>
            </a:r>
            <a:r>
              <a:rPr lang="en-GB" dirty="0" err="1"/>
              <a:t>odnosno</a:t>
            </a:r>
            <a:r>
              <a:rPr lang="en-GB" dirty="0"/>
              <a:t>, </a:t>
            </a:r>
            <a:r>
              <a:rPr lang="en-GB" dirty="0" err="1"/>
              <a:t>kad</a:t>
            </a:r>
            <a:r>
              <a:rPr lang="en-GB" dirty="0"/>
              <a:t> god u </a:t>
            </a:r>
            <a:r>
              <a:rPr lang="en-GB" dirty="0" err="1"/>
              <a:t>rečenici</a:t>
            </a:r>
            <a:r>
              <a:rPr lang="en-GB" dirty="0"/>
              <a:t> </a:t>
            </a:r>
            <a:r>
              <a:rPr lang="en-GB" dirty="0" err="1"/>
              <a:t>postoji</a:t>
            </a:r>
            <a:r>
              <a:rPr lang="en-GB" dirty="0"/>
              <a:t> </a:t>
            </a:r>
            <a:r>
              <a:rPr lang="en-GB" dirty="0" err="1"/>
              <a:t>pomoćni</a:t>
            </a:r>
            <a:r>
              <a:rPr lang="en-GB" dirty="0"/>
              <a:t> glagol </a:t>
            </a:r>
            <a:r>
              <a:rPr lang="en-GB" dirty="0">
                <a:highlight>
                  <a:srgbClr val="FFFF00"/>
                </a:highlight>
              </a:rPr>
              <a:t>doesn’t</a:t>
            </a:r>
            <a:r>
              <a:rPr lang="en-GB" dirty="0"/>
              <a:t>, </a:t>
            </a:r>
            <a:r>
              <a:rPr lang="en-GB" dirty="0" err="1"/>
              <a:t>nastavak</a:t>
            </a:r>
            <a:r>
              <a:rPr lang="en-GB" dirty="0"/>
              <a:t> S/ES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glavnom</a:t>
            </a:r>
            <a:r>
              <a:rPr lang="en-GB" dirty="0"/>
              <a:t> </a:t>
            </a:r>
            <a:r>
              <a:rPr lang="en-GB" dirty="0" err="1"/>
              <a:t>glagolu</a:t>
            </a:r>
            <a:r>
              <a:rPr lang="en-GB" dirty="0"/>
              <a:t> </a:t>
            </a:r>
            <a:r>
              <a:rPr lang="en-GB" dirty="0">
                <a:highlight>
                  <a:srgbClr val="FFFF00"/>
                </a:highlight>
              </a:rPr>
              <a:t>se </a:t>
            </a:r>
            <a:r>
              <a:rPr lang="en-GB" dirty="0" err="1">
                <a:highlight>
                  <a:srgbClr val="FFFF00"/>
                </a:highlight>
              </a:rPr>
              <a:t>gubi</a:t>
            </a:r>
            <a:r>
              <a:rPr lang="en-GB" dirty="0"/>
              <a:t>. Doesn’t play – TAČNO</a:t>
            </a:r>
            <a:endParaRPr lang="bs-Cyrl-BA" dirty="0"/>
          </a:p>
          <a:p>
            <a:r>
              <a:rPr lang="en-GB" dirty="0"/>
              <a:t>Doesn’t play</a:t>
            </a:r>
            <a:r>
              <a:rPr lang="en-GB" u="sng" dirty="0"/>
              <a:t>s</a:t>
            </a:r>
            <a:r>
              <a:rPr lang="en-GB" dirty="0"/>
              <a:t> - NETAČNO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093483C-75F8-43B8-9783-1B4A403E3748}"/>
              </a:ext>
            </a:extLst>
          </p:cNvPr>
          <p:cNvSpPr/>
          <p:nvPr/>
        </p:nvSpPr>
        <p:spPr>
          <a:xfrm>
            <a:off x="2991776" y="2299317"/>
            <a:ext cx="4616388" cy="461637"/>
          </a:xfrm>
          <a:custGeom>
            <a:avLst/>
            <a:gdLst>
              <a:gd name="connsiteX0" fmla="*/ 0 w 5504155"/>
              <a:gd name="connsiteY0" fmla="*/ 701335 h 701335"/>
              <a:gd name="connsiteX1" fmla="*/ 35510 w 5504155"/>
              <a:gd name="connsiteY1" fmla="*/ 656947 h 701335"/>
              <a:gd name="connsiteX2" fmla="*/ 53266 w 5504155"/>
              <a:gd name="connsiteY2" fmla="*/ 630314 h 701335"/>
              <a:gd name="connsiteX3" fmla="*/ 159798 w 5504155"/>
              <a:gd name="connsiteY3" fmla="*/ 541537 h 701335"/>
              <a:gd name="connsiteX4" fmla="*/ 186431 w 5504155"/>
              <a:gd name="connsiteY4" fmla="*/ 523782 h 701335"/>
              <a:gd name="connsiteX5" fmla="*/ 221941 w 5504155"/>
              <a:gd name="connsiteY5" fmla="*/ 514904 h 701335"/>
              <a:gd name="connsiteX6" fmla="*/ 266330 w 5504155"/>
              <a:gd name="connsiteY6" fmla="*/ 488271 h 701335"/>
              <a:gd name="connsiteX7" fmla="*/ 301840 w 5504155"/>
              <a:gd name="connsiteY7" fmla="*/ 461638 h 701335"/>
              <a:gd name="connsiteX8" fmla="*/ 328473 w 5504155"/>
              <a:gd name="connsiteY8" fmla="*/ 452761 h 701335"/>
              <a:gd name="connsiteX9" fmla="*/ 372862 w 5504155"/>
              <a:gd name="connsiteY9" fmla="*/ 435005 h 701335"/>
              <a:gd name="connsiteX10" fmla="*/ 399495 w 5504155"/>
              <a:gd name="connsiteY10" fmla="*/ 426128 h 701335"/>
              <a:gd name="connsiteX11" fmla="*/ 497149 w 5504155"/>
              <a:gd name="connsiteY11" fmla="*/ 390617 h 701335"/>
              <a:gd name="connsiteX12" fmla="*/ 523782 w 5504155"/>
              <a:gd name="connsiteY12" fmla="*/ 381739 h 701335"/>
              <a:gd name="connsiteX13" fmla="*/ 630314 w 5504155"/>
              <a:gd name="connsiteY13" fmla="*/ 355106 h 701335"/>
              <a:gd name="connsiteX14" fmla="*/ 674702 w 5504155"/>
              <a:gd name="connsiteY14" fmla="*/ 337351 h 701335"/>
              <a:gd name="connsiteX15" fmla="*/ 710213 w 5504155"/>
              <a:gd name="connsiteY15" fmla="*/ 328473 h 701335"/>
              <a:gd name="connsiteX16" fmla="*/ 736846 w 5504155"/>
              <a:gd name="connsiteY16" fmla="*/ 310718 h 701335"/>
              <a:gd name="connsiteX17" fmla="*/ 763479 w 5504155"/>
              <a:gd name="connsiteY17" fmla="*/ 301840 h 701335"/>
              <a:gd name="connsiteX18" fmla="*/ 843378 w 5504155"/>
              <a:gd name="connsiteY18" fmla="*/ 284085 h 701335"/>
              <a:gd name="connsiteX19" fmla="*/ 896644 w 5504155"/>
              <a:gd name="connsiteY19" fmla="*/ 266330 h 701335"/>
              <a:gd name="connsiteX20" fmla="*/ 949910 w 5504155"/>
              <a:gd name="connsiteY20" fmla="*/ 257452 h 701335"/>
              <a:gd name="connsiteX21" fmla="*/ 1003176 w 5504155"/>
              <a:gd name="connsiteY21" fmla="*/ 239697 h 701335"/>
              <a:gd name="connsiteX22" fmla="*/ 1047565 w 5504155"/>
              <a:gd name="connsiteY22" fmla="*/ 230819 h 701335"/>
              <a:gd name="connsiteX23" fmla="*/ 1100831 w 5504155"/>
              <a:gd name="connsiteY23" fmla="*/ 221941 h 701335"/>
              <a:gd name="connsiteX24" fmla="*/ 1154097 w 5504155"/>
              <a:gd name="connsiteY24" fmla="*/ 204186 h 701335"/>
              <a:gd name="connsiteX25" fmla="*/ 1180730 w 5504155"/>
              <a:gd name="connsiteY25" fmla="*/ 195308 h 701335"/>
              <a:gd name="connsiteX26" fmla="*/ 1269506 w 5504155"/>
              <a:gd name="connsiteY26" fmla="*/ 177553 h 701335"/>
              <a:gd name="connsiteX27" fmla="*/ 1358283 w 5504155"/>
              <a:gd name="connsiteY27" fmla="*/ 159798 h 701335"/>
              <a:gd name="connsiteX28" fmla="*/ 1384916 w 5504155"/>
              <a:gd name="connsiteY28" fmla="*/ 150920 h 701335"/>
              <a:gd name="connsiteX29" fmla="*/ 1526959 w 5504155"/>
              <a:gd name="connsiteY29" fmla="*/ 133165 h 701335"/>
              <a:gd name="connsiteX30" fmla="*/ 1660124 w 5504155"/>
              <a:gd name="connsiteY30" fmla="*/ 115409 h 701335"/>
              <a:gd name="connsiteX31" fmla="*/ 1740023 w 5504155"/>
              <a:gd name="connsiteY31" fmla="*/ 106532 h 701335"/>
              <a:gd name="connsiteX32" fmla="*/ 1882066 w 5504155"/>
              <a:gd name="connsiteY32" fmla="*/ 97654 h 701335"/>
              <a:gd name="connsiteX33" fmla="*/ 1997475 w 5504155"/>
              <a:gd name="connsiteY33" fmla="*/ 88776 h 701335"/>
              <a:gd name="connsiteX34" fmla="*/ 2095130 w 5504155"/>
              <a:gd name="connsiteY34" fmla="*/ 71021 h 701335"/>
              <a:gd name="connsiteX35" fmla="*/ 2423603 w 5504155"/>
              <a:gd name="connsiteY35" fmla="*/ 44388 h 701335"/>
              <a:gd name="connsiteX36" fmla="*/ 2467992 w 5504155"/>
              <a:gd name="connsiteY36" fmla="*/ 35510 h 701335"/>
              <a:gd name="connsiteX37" fmla="*/ 2636667 w 5504155"/>
              <a:gd name="connsiteY37" fmla="*/ 17755 h 701335"/>
              <a:gd name="connsiteX38" fmla="*/ 2778710 w 5504155"/>
              <a:gd name="connsiteY38" fmla="*/ 8877 h 701335"/>
              <a:gd name="connsiteX39" fmla="*/ 3488924 w 5504155"/>
              <a:gd name="connsiteY39" fmla="*/ 0 h 701335"/>
              <a:gd name="connsiteX40" fmla="*/ 3870664 w 5504155"/>
              <a:gd name="connsiteY40" fmla="*/ 8877 h 701335"/>
              <a:gd name="connsiteX41" fmla="*/ 3932807 w 5504155"/>
              <a:gd name="connsiteY41" fmla="*/ 17755 h 701335"/>
              <a:gd name="connsiteX42" fmla="*/ 4021584 w 5504155"/>
              <a:gd name="connsiteY42" fmla="*/ 26633 h 701335"/>
              <a:gd name="connsiteX43" fmla="*/ 4128116 w 5504155"/>
              <a:gd name="connsiteY43" fmla="*/ 44388 h 701335"/>
              <a:gd name="connsiteX44" fmla="*/ 4163627 w 5504155"/>
              <a:gd name="connsiteY44" fmla="*/ 53266 h 701335"/>
              <a:gd name="connsiteX45" fmla="*/ 4305669 w 5504155"/>
              <a:gd name="connsiteY45" fmla="*/ 71021 h 701335"/>
              <a:gd name="connsiteX46" fmla="*/ 4376691 w 5504155"/>
              <a:gd name="connsiteY46" fmla="*/ 79899 h 701335"/>
              <a:gd name="connsiteX47" fmla="*/ 4438834 w 5504155"/>
              <a:gd name="connsiteY47" fmla="*/ 88776 h 701335"/>
              <a:gd name="connsiteX48" fmla="*/ 4616388 w 5504155"/>
              <a:gd name="connsiteY48" fmla="*/ 106532 h 701335"/>
              <a:gd name="connsiteX49" fmla="*/ 4705165 w 5504155"/>
              <a:gd name="connsiteY49" fmla="*/ 124287 h 701335"/>
              <a:gd name="connsiteX50" fmla="*/ 4731798 w 5504155"/>
              <a:gd name="connsiteY50" fmla="*/ 142042 h 701335"/>
              <a:gd name="connsiteX51" fmla="*/ 4785064 w 5504155"/>
              <a:gd name="connsiteY51" fmla="*/ 159798 h 701335"/>
              <a:gd name="connsiteX52" fmla="*/ 4811697 w 5504155"/>
              <a:gd name="connsiteY52" fmla="*/ 168675 h 701335"/>
              <a:gd name="connsiteX53" fmla="*/ 4847207 w 5504155"/>
              <a:gd name="connsiteY53" fmla="*/ 186431 h 701335"/>
              <a:gd name="connsiteX54" fmla="*/ 4935984 w 5504155"/>
              <a:gd name="connsiteY54" fmla="*/ 213064 h 701335"/>
              <a:gd name="connsiteX55" fmla="*/ 4962617 w 5504155"/>
              <a:gd name="connsiteY55" fmla="*/ 221941 h 701335"/>
              <a:gd name="connsiteX56" fmla="*/ 5007005 w 5504155"/>
              <a:gd name="connsiteY56" fmla="*/ 248574 h 701335"/>
              <a:gd name="connsiteX57" fmla="*/ 5042516 w 5504155"/>
              <a:gd name="connsiteY57" fmla="*/ 266330 h 701335"/>
              <a:gd name="connsiteX58" fmla="*/ 5140170 w 5504155"/>
              <a:gd name="connsiteY58" fmla="*/ 301840 h 701335"/>
              <a:gd name="connsiteX59" fmla="*/ 5237825 w 5504155"/>
              <a:gd name="connsiteY59" fmla="*/ 328473 h 701335"/>
              <a:gd name="connsiteX60" fmla="*/ 5291091 w 5504155"/>
              <a:gd name="connsiteY60" fmla="*/ 355106 h 701335"/>
              <a:gd name="connsiteX61" fmla="*/ 5362112 w 5504155"/>
              <a:gd name="connsiteY61" fmla="*/ 372862 h 701335"/>
              <a:gd name="connsiteX62" fmla="*/ 5388745 w 5504155"/>
              <a:gd name="connsiteY62" fmla="*/ 390617 h 701335"/>
              <a:gd name="connsiteX63" fmla="*/ 5442011 w 5504155"/>
              <a:gd name="connsiteY63" fmla="*/ 408372 h 701335"/>
              <a:gd name="connsiteX64" fmla="*/ 5495277 w 5504155"/>
              <a:gd name="connsiteY64" fmla="*/ 470516 h 701335"/>
              <a:gd name="connsiteX65" fmla="*/ 5504155 w 5504155"/>
              <a:gd name="connsiteY65" fmla="*/ 497149 h 701335"/>
              <a:gd name="connsiteX66" fmla="*/ 5495277 w 5504155"/>
              <a:gd name="connsiteY66" fmla="*/ 568170 h 701335"/>
              <a:gd name="connsiteX67" fmla="*/ 5486400 w 5504155"/>
              <a:gd name="connsiteY67" fmla="*/ 594803 h 701335"/>
              <a:gd name="connsiteX68" fmla="*/ 5486400 w 5504155"/>
              <a:gd name="connsiteY68" fmla="*/ 683580 h 70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5504155" h="701335">
                <a:moveTo>
                  <a:pt x="0" y="701335"/>
                </a:moveTo>
                <a:cubicBezTo>
                  <a:pt x="11837" y="686539"/>
                  <a:pt x="24141" y="672105"/>
                  <a:pt x="35510" y="656947"/>
                </a:cubicBezTo>
                <a:cubicBezTo>
                  <a:pt x="41912" y="648411"/>
                  <a:pt x="46177" y="638289"/>
                  <a:pt x="53266" y="630314"/>
                </a:cubicBezTo>
                <a:cubicBezTo>
                  <a:pt x="102979" y="574388"/>
                  <a:pt x="101482" y="580414"/>
                  <a:pt x="159798" y="541537"/>
                </a:cubicBezTo>
                <a:cubicBezTo>
                  <a:pt x="168676" y="535619"/>
                  <a:pt x="176080" y="526370"/>
                  <a:pt x="186431" y="523782"/>
                </a:cubicBezTo>
                <a:lnTo>
                  <a:pt x="221941" y="514904"/>
                </a:lnTo>
                <a:cubicBezTo>
                  <a:pt x="236737" y="506026"/>
                  <a:pt x="251973" y="497843"/>
                  <a:pt x="266330" y="488271"/>
                </a:cubicBezTo>
                <a:cubicBezTo>
                  <a:pt x="278641" y="480064"/>
                  <a:pt x="288994" y="468979"/>
                  <a:pt x="301840" y="461638"/>
                </a:cubicBezTo>
                <a:cubicBezTo>
                  <a:pt x="309965" y="456995"/>
                  <a:pt x="319711" y="456047"/>
                  <a:pt x="328473" y="452761"/>
                </a:cubicBezTo>
                <a:cubicBezTo>
                  <a:pt x="343395" y="447165"/>
                  <a:pt x="357940" y="440601"/>
                  <a:pt x="372862" y="435005"/>
                </a:cubicBezTo>
                <a:cubicBezTo>
                  <a:pt x="381624" y="431719"/>
                  <a:pt x="390733" y="429414"/>
                  <a:pt x="399495" y="426128"/>
                </a:cubicBezTo>
                <a:cubicBezTo>
                  <a:pt x="498350" y="389057"/>
                  <a:pt x="385205" y="427932"/>
                  <a:pt x="497149" y="390617"/>
                </a:cubicBezTo>
                <a:cubicBezTo>
                  <a:pt x="506027" y="387658"/>
                  <a:pt x="514703" y="384009"/>
                  <a:pt x="523782" y="381739"/>
                </a:cubicBezTo>
                <a:cubicBezTo>
                  <a:pt x="559293" y="372861"/>
                  <a:pt x="595198" y="365434"/>
                  <a:pt x="630314" y="355106"/>
                </a:cubicBezTo>
                <a:cubicBezTo>
                  <a:pt x="645602" y="350609"/>
                  <a:pt x="659584" y="342390"/>
                  <a:pt x="674702" y="337351"/>
                </a:cubicBezTo>
                <a:cubicBezTo>
                  <a:pt x="686277" y="333493"/>
                  <a:pt x="698376" y="331432"/>
                  <a:pt x="710213" y="328473"/>
                </a:cubicBezTo>
                <a:cubicBezTo>
                  <a:pt x="719091" y="322555"/>
                  <a:pt x="727303" y="315490"/>
                  <a:pt x="736846" y="310718"/>
                </a:cubicBezTo>
                <a:cubicBezTo>
                  <a:pt x="745216" y="306533"/>
                  <a:pt x="754400" y="304110"/>
                  <a:pt x="763479" y="301840"/>
                </a:cubicBezTo>
                <a:cubicBezTo>
                  <a:pt x="814187" y="289163"/>
                  <a:pt x="797793" y="297761"/>
                  <a:pt x="843378" y="284085"/>
                </a:cubicBezTo>
                <a:cubicBezTo>
                  <a:pt x="861304" y="278707"/>
                  <a:pt x="878183" y="269407"/>
                  <a:pt x="896644" y="266330"/>
                </a:cubicBezTo>
                <a:cubicBezTo>
                  <a:pt x="914399" y="263371"/>
                  <a:pt x="932447" y="261818"/>
                  <a:pt x="949910" y="257452"/>
                </a:cubicBezTo>
                <a:cubicBezTo>
                  <a:pt x="968067" y="252913"/>
                  <a:pt x="984824" y="243368"/>
                  <a:pt x="1003176" y="239697"/>
                </a:cubicBezTo>
                <a:lnTo>
                  <a:pt x="1047565" y="230819"/>
                </a:lnTo>
                <a:cubicBezTo>
                  <a:pt x="1065275" y="227599"/>
                  <a:pt x="1083368" y="226307"/>
                  <a:pt x="1100831" y="221941"/>
                </a:cubicBezTo>
                <a:cubicBezTo>
                  <a:pt x="1118988" y="217402"/>
                  <a:pt x="1136342" y="210104"/>
                  <a:pt x="1154097" y="204186"/>
                </a:cubicBezTo>
                <a:cubicBezTo>
                  <a:pt x="1162975" y="201227"/>
                  <a:pt x="1171651" y="197578"/>
                  <a:pt x="1180730" y="195308"/>
                </a:cubicBezTo>
                <a:cubicBezTo>
                  <a:pt x="1248455" y="178378"/>
                  <a:pt x="1182440" y="193878"/>
                  <a:pt x="1269506" y="177553"/>
                </a:cubicBezTo>
                <a:cubicBezTo>
                  <a:pt x="1299167" y="171991"/>
                  <a:pt x="1329653" y="169342"/>
                  <a:pt x="1358283" y="159798"/>
                </a:cubicBezTo>
                <a:cubicBezTo>
                  <a:pt x="1367161" y="156839"/>
                  <a:pt x="1375673" y="152379"/>
                  <a:pt x="1384916" y="150920"/>
                </a:cubicBezTo>
                <a:cubicBezTo>
                  <a:pt x="1432048" y="143478"/>
                  <a:pt x="1479722" y="139913"/>
                  <a:pt x="1526959" y="133165"/>
                </a:cubicBezTo>
                <a:cubicBezTo>
                  <a:pt x="1589231" y="124269"/>
                  <a:pt x="1595122" y="123056"/>
                  <a:pt x="1660124" y="115409"/>
                </a:cubicBezTo>
                <a:cubicBezTo>
                  <a:pt x="1686737" y="112278"/>
                  <a:pt x="1713311" y="108669"/>
                  <a:pt x="1740023" y="106532"/>
                </a:cubicBezTo>
                <a:cubicBezTo>
                  <a:pt x="1787312" y="102749"/>
                  <a:pt x="1834738" y="100918"/>
                  <a:pt x="1882066" y="97654"/>
                </a:cubicBezTo>
                <a:lnTo>
                  <a:pt x="1997475" y="88776"/>
                </a:lnTo>
                <a:cubicBezTo>
                  <a:pt x="2030027" y="82858"/>
                  <a:pt x="2062271" y="74887"/>
                  <a:pt x="2095130" y="71021"/>
                </a:cubicBezTo>
                <a:cubicBezTo>
                  <a:pt x="2177618" y="61317"/>
                  <a:pt x="2330313" y="51052"/>
                  <a:pt x="2423603" y="44388"/>
                </a:cubicBezTo>
                <a:cubicBezTo>
                  <a:pt x="2438399" y="41429"/>
                  <a:pt x="2453078" y="37804"/>
                  <a:pt x="2467992" y="35510"/>
                </a:cubicBezTo>
                <a:cubicBezTo>
                  <a:pt x="2515321" y="28229"/>
                  <a:pt x="2592145" y="21053"/>
                  <a:pt x="2636667" y="17755"/>
                </a:cubicBezTo>
                <a:cubicBezTo>
                  <a:pt x="2683977" y="14250"/>
                  <a:pt x="2731280" y="9865"/>
                  <a:pt x="2778710" y="8877"/>
                </a:cubicBezTo>
                <a:lnTo>
                  <a:pt x="3488924" y="0"/>
                </a:lnTo>
                <a:lnTo>
                  <a:pt x="3870664" y="8877"/>
                </a:lnTo>
                <a:cubicBezTo>
                  <a:pt x="3891572" y="9713"/>
                  <a:pt x="3912026" y="15310"/>
                  <a:pt x="3932807" y="17755"/>
                </a:cubicBezTo>
                <a:cubicBezTo>
                  <a:pt x="3962343" y="21230"/>
                  <a:pt x="3991992" y="23674"/>
                  <a:pt x="4021584" y="26633"/>
                </a:cubicBezTo>
                <a:cubicBezTo>
                  <a:pt x="4101505" y="46611"/>
                  <a:pt x="4003409" y="23603"/>
                  <a:pt x="4128116" y="44388"/>
                </a:cubicBezTo>
                <a:cubicBezTo>
                  <a:pt x="4140151" y="46394"/>
                  <a:pt x="4151622" y="51083"/>
                  <a:pt x="4163627" y="53266"/>
                </a:cubicBezTo>
                <a:cubicBezTo>
                  <a:pt x="4206456" y="61053"/>
                  <a:pt x="4263679" y="66081"/>
                  <a:pt x="4305669" y="71021"/>
                </a:cubicBezTo>
                <a:lnTo>
                  <a:pt x="4376691" y="79899"/>
                </a:lnTo>
                <a:cubicBezTo>
                  <a:pt x="4397432" y="82664"/>
                  <a:pt x="4418024" y="86586"/>
                  <a:pt x="4438834" y="88776"/>
                </a:cubicBezTo>
                <a:cubicBezTo>
                  <a:pt x="4507867" y="96043"/>
                  <a:pt x="4551033" y="95640"/>
                  <a:pt x="4616388" y="106532"/>
                </a:cubicBezTo>
                <a:cubicBezTo>
                  <a:pt x="4646156" y="111493"/>
                  <a:pt x="4705165" y="124287"/>
                  <a:pt x="4705165" y="124287"/>
                </a:cubicBezTo>
                <a:cubicBezTo>
                  <a:pt x="4714043" y="130205"/>
                  <a:pt x="4722048" y="137709"/>
                  <a:pt x="4731798" y="142042"/>
                </a:cubicBezTo>
                <a:cubicBezTo>
                  <a:pt x="4748901" y="149643"/>
                  <a:pt x="4767309" y="153880"/>
                  <a:pt x="4785064" y="159798"/>
                </a:cubicBezTo>
                <a:cubicBezTo>
                  <a:pt x="4793942" y="162757"/>
                  <a:pt x="4803327" y="164490"/>
                  <a:pt x="4811697" y="168675"/>
                </a:cubicBezTo>
                <a:cubicBezTo>
                  <a:pt x="4823534" y="174594"/>
                  <a:pt x="4834920" y="181516"/>
                  <a:pt x="4847207" y="186431"/>
                </a:cubicBezTo>
                <a:cubicBezTo>
                  <a:pt x="4899934" y="207522"/>
                  <a:pt x="4890214" y="199987"/>
                  <a:pt x="4935984" y="213064"/>
                </a:cubicBezTo>
                <a:cubicBezTo>
                  <a:pt x="4944982" y="215635"/>
                  <a:pt x="4953739" y="218982"/>
                  <a:pt x="4962617" y="221941"/>
                </a:cubicBezTo>
                <a:cubicBezTo>
                  <a:pt x="4992143" y="251469"/>
                  <a:pt x="4966668" y="231287"/>
                  <a:pt x="5007005" y="248574"/>
                </a:cubicBezTo>
                <a:cubicBezTo>
                  <a:pt x="5019169" y="253787"/>
                  <a:pt x="5030422" y="260955"/>
                  <a:pt x="5042516" y="266330"/>
                </a:cubicBezTo>
                <a:cubicBezTo>
                  <a:pt x="5061292" y="274675"/>
                  <a:pt x="5122275" y="298261"/>
                  <a:pt x="5140170" y="301840"/>
                </a:cubicBezTo>
                <a:cubicBezTo>
                  <a:pt x="5181953" y="310197"/>
                  <a:pt x="5196239" y="311145"/>
                  <a:pt x="5237825" y="328473"/>
                </a:cubicBezTo>
                <a:cubicBezTo>
                  <a:pt x="5256149" y="336108"/>
                  <a:pt x="5272396" y="348429"/>
                  <a:pt x="5291091" y="355106"/>
                </a:cubicBezTo>
                <a:cubicBezTo>
                  <a:pt x="5314072" y="363314"/>
                  <a:pt x="5362112" y="372862"/>
                  <a:pt x="5362112" y="372862"/>
                </a:cubicBezTo>
                <a:cubicBezTo>
                  <a:pt x="5370990" y="378780"/>
                  <a:pt x="5378995" y="386284"/>
                  <a:pt x="5388745" y="390617"/>
                </a:cubicBezTo>
                <a:cubicBezTo>
                  <a:pt x="5405848" y="398218"/>
                  <a:pt x="5442011" y="408372"/>
                  <a:pt x="5442011" y="408372"/>
                </a:cubicBezTo>
                <a:cubicBezTo>
                  <a:pt x="5463855" y="430216"/>
                  <a:pt x="5481756" y="443474"/>
                  <a:pt x="5495277" y="470516"/>
                </a:cubicBezTo>
                <a:cubicBezTo>
                  <a:pt x="5499462" y="478886"/>
                  <a:pt x="5501196" y="488271"/>
                  <a:pt x="5504155" y="497149"/>
                </a:cubicBezTo>
                <a:cubicBezTo>
                  <a:pt x="5501196" y="520823"/>
                  <a:pt x="5499545" y="544697"/>
                  <a:pt x="5495277" y="568170"/>
                </a:cubicBezTo>
                <a:cubicBezTo>
                  <a:pt x="5493603" y="577377"/>
                  <a:pt x="5487118" y="585473"/>
                  <a:pt x="5486400" y="594803"/>
                </a:cubicBezTo>
                <a:cubicBezTo>
                  <a:pt x="5484131" y="624308"/>
                  <a:pt x="5486400" y="653988"/>
                  <a:pt x="5486400" y="6835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ication Sign 10">
            <a:extLst>
              <a:ext uri="{FF2B5EF4-FFF2-40B4-BE49-F238E27FC236}">
                <a16:creationId xmlns:a16="http://schemas.microsoft.com/office/drawing/2014/main" id="{14332A34-36E5-4E08-A1A2-6AA315D0DB13}"/>
              </a:ext>
            </a:extLst>
          </p:cNvPr>
          <p:cNvSpPr/>
          <p:nvPr/>
        </p:nvSpPr>
        <p:spPr>
          <a:xfrm>
            <a:off x="5513032" y="2006354"/>
            <a:ext cx="372862" cy="292963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B763181-C7C7-4843-9E0F-A6C37E23FB7B}"/>
              </a:ext>
            </a:extLst>
          </p:cNvPr>
          <p:cNvSpPr/>
          <p:nvPr/>
        </p:nvSpPr>
        <p:spPr>
          <a:xfrm>
            <a:off x="3431218" y="3284738"/>
            <a:ext cx="3697551" cy="319597"/>
          </a:xfrm>
          <a:custGeom>
            <a:avLst/>
            <a:gdLst>
              <a:gd name="connsiteX0" fmla="*/ 0 w 4536489"/>
              <a:gd name="connsiteY0" fmla="*/ 0 h 710213"/>
              <a:gd name="connsiteX1" fmla="*/ 62144 w 4536489"/>
              <a:gd name="connsiteY1" fmla="*/ 97654 h 710213"/>
              <a:gd name="connsiteX2" fmla="*/ 79899 w 4536489"/>
              <a:gd name="connsiteY2" fmla="*/ 124287 h 710213"/>
              <a:gd name="connsiteX3" fmla="*/ 142043 w 4536489"/>
              <a:gd name="connsiteY3" fmla="*/ 204186 h 710213"/>
              <a:gd name="connsiteX4" fmla="*/ 239697 w 4536489"/>
              <a:gd name="connsiteY4" fmla="*/ 319596 h 710213"/>
              <a:gd name="connsiteX5" fmla="*/ 266330 w 4536489"/>
              <a:gd name="connsiteY5" fmla="*/ 328473 h 710213"/>
              <a:gd name="connsiteX6" fmla="*/ 372862 w 4536489"/>
              <a:gd name="connsiteY6" fmla="*/ 390617 h 710213"/>
              <a:gd name="connsiteX7" fmla="*/ 426128 w 4536489"/>
              <a:gd name="connsiteY7" fmla="*/ 426128 h 710213"/>
              <a:gd name="connsiteX8" fmla="*/ 506027 w 4536489"/>
              <a:gd name="connsiteY8" fmla="*/ 452761 h 710213"/>
              <a:gd name="connsiteX9" fmla="*/ 550416 w 4536489"/>
              <a:gd name="connsiteY9" fmla="*/ 470516 h 710213"/>
              <a:gd name="connsiteX10" fmla="*/ 648070 w 4536489"/>
              <a:gd name="connsiteY10" fmla="*/ 497149 h 710213"/>
              <a:gd name="connsiteX11" fmla="*/ 692458 w 4536489"/>
              <a:gd name="connsiteY11" fmla="*/ 506027 h 710213"/>
              <a:gd name="connsiteX12" fmla="*/ 763480 w 4536489"/>
              <a:gd name="connsiteY12" fmla="*/ 523782 h 710213"/>
              <a:gd name="connsiteX13" fmla="*/ 825623 w 4536489"/>
              <a:gd name="connsiteY13" fmla="*/ 541538 h 710213"/>
              <a:gd name="connsiteX14" fmla="*/ 949911 w 4536489"/>
              <a:gd name="connsiteY14" fmla="*/ 568171 h 710213"/>
              <a:gd name="connsiteX15" fmla="*/ 1074198 w 4536489"/>
              <a:gd name="connsiteY15" fmla="*/ 585926 h 710213"/>
              <a:gd name="connsiteX16" fmla="*/ 1127464 w 4536489"/>
              <a:gd name="connsiteY16" fmla="*/ 594804 h 710213"/>
              <a:gd name="connsiteX17" fmla="*/ 1154097 w 4536489"/>
              <a:gd name="connsiteY17" fmla="*/ 603681 h 710213"/>
              <a:gd name="connsiteX18" fmla="*/ 1207363 w 4536489"/>
              <a:gd name="connsiteY18" fmla="*/ 612559 h 710213"/>
              <a:gd name="connsiteX19" fmla="*/ 1340528 w 4536489"/>
              <a:gd name="connsiteY19" fmla="*/ 630314 h 710213"/>
              <a:gd name="connsiteX20" fmla="*/ 1402672 w 4536489"/>
              <a:gd name="connsiteY20" fmla="*/ 648070 h 710213"/>
              <a:gd name="connsiteX21" fmla="*/ 1491449 w 4536489"/>
              <a:gd name="connsiteY21" fmla="*/ 656947 h 710213"/>
              <a:gd name="connsiteX22" fmla="*/ 1819922 w 4536489"/>
              <a:gd name="connsiteY22" fmla="*/ 674703 h 710213"/>
              <a:gd name="connsiteX23" fmla="*/ 1997476 w 4536489"/>
              <a:gd name="connsiteY23" fmla="*/ 692458 h 710213"/>
              <a:gd name="connsiteX24" fmla="*/ 2086252 w 4536489"/>
              <a:gd name="connsiteY24" fmla="*/ 701336 h 710213"/>
              <a:gd name="connsiteX25" fmla="*/ 2237173 w 4536489"/>
              <a:gd name="connsiteY25" fmla="*/ 710213 h 710213"/>
              <a:gd name="connsiteX26" fmla="*/ 2982897 w 4536489"/>
              <a:gd name="connsiteY26" fmla="*/ 701336 h 710213"/>
              <a:gd name="connsiteX27" fmla="*/ 3027285 w 4536489"/>
              <a:gd name="connsiteY27" fmla="*/ 692458 h 710213"/>
              <a:gd name="connsiteX28" fmla="*/ 3107184 w 4536489"/>
              <a:gd name="connsiteY28" fmla="*/ 674703 h 710213"/>
              <a:gd name="connsiteX29" fmla="*/ 3160450 w 4536489"/>
              <a:gd name="connsiteY29" fmla="*/ 665825 h 710213"/>
              <a:gd name="connsiteX30" fmla="*/ 3231472 w 4536489"/>
              <a:gd name="connsiteY30" fmla="*/ 648070 h 710213"/>
              <a:gd name="connsiteX31" fmla="*/ 3329126 w 4536489"/>
              <a:gd name="connsiteY31" fmla="*/ 630314 h 710213"/>
              <a:gd name="connsiteX32" fmla="*/ 3426781 w 4536489"/>
              <a:gd name="connsiteY32" fmla="*/ 594804 h 710213"/>
              <a:gd name="connsiteX33" fmla="*/ 3515557 w 4536489"/>
              <a:gd name="connsiteY33" fmla="*/ 559293 h 710213"/>
              <a:gd name="connsiteX34" fmla="*/ 3577701 w 4536489"/>
              <a:gd name="connsiteY34" fmla="*/ 550415 h 710213"/>
              <a:gd name="connsiteX35" fmla="*/ 3657600 w 4536489"/>
              <a:gd name="connsiteY35" fmla="*/ 532660 h 710213"/>
              <a:gd name="connsiteX36" fmla="*/ 3710866 w 4536489"/>
              <a:gd name="connsiteY36" fmla="*/ 514905 h 710213"/>
              <a:gd name="connsiteX37" fmla="*/ 3737499 w 4536489"/>
              <a:gd name="connsiteY37" fmla="*/ 506027 h 710213"/>
              <a:gd name="connsiteX38" fmla="*/ 3781887 w 4536489"/>
              <a:gd name="connsiteY38" fmla="*/ 479394 h 710213"/>
              <a:gd name="connsiteX39" fmla="*/ 3808520 w 4536489"/>
              <a:gd name="connsiteY39" fmla="*/ 470516 h 710213"/>
              <a:gd name="connsiteX40" fmla="*/ 3852909 w 4536489"/>
              <a:gd name="connsiteY40" fmla="*/ 443883 h 710213"/>
              <a:gd name="connsiteX41" fmla="*/ 3941685 w 4536489"/>
              <a:gd name="connsiteY41" fmla="*/ 399495 h 710213"/>
              <a:gd name="connsiteX42" fmla="*/ 3994951 w 4536489"/>
              <a:gd name="connsiteY42" fmla="*/ 381740 h 710213"/>
              <a:gd name="connsiteX43" fmla="*/ 4057095 w 4536489"/>
              <a:gd name="connsiteY43" fmla="*/ 346229 h 710213"/>
              <a:gd name="connsiteX44" fmla="*/ 4110361 w 4536489"/>
              <a:gd name="connsiteY44" fmla="*/ 319596 h 710213"/>
              <a:gd name="connsiteX45" fmla="*/ 4172505 w 4536489"/>
              <a:gd name="connsiteY45" fmla="*/ 292963 h 710213"/>
              <a:gd name="connsiteX46" fmla="*/ 4261282 w 4536489"/>
              <a:gd name="connsiteY46" fmla="*/ 248574 h 710213"/>
              <a:gd name="connsiteX47" fmla="*/ 4314548 w 4536489"/>
              <a:gd name="connsiteY47" fmla="*/ 213064 h 710213"/>
              <a:gd name="connsiteX48" fmla="*/ 4332303 w 4536489"/>
              <a:gd name="connsiteY48" fmla="*/ 195308 h 710213"/>
              <a:gd name="connsiteX49" fmla="*/ 4403324 w 4536489"/>
              <a:gd name="connsiteY49" fmla="*/ 150920 h 710213"/>
              <a:gd name="connsiteX50" fmla="*/ 4429957 w 4536489"/>
              <a:gd name="connsiteY50" fmla="*/ 133165 h 710213"/>
              <a:gd name="connsiteX51" fmla="*/ 4447713 w 4536489"/>
              <a:gd name="connsiteY51" fmla="*/ 115409 h 710213"/>
              <a:gd name="connsiteX52" fmla="*/ 4474346 w 4536489"/>
              <a:gd name="connsiteY52" fmla="*/ 97654 h 710213"/>
              <a:gd name="connsiteX53" fmla="*/ 4536489 w 4536489"/>
              <a:gd name="connsiteY53" fmla="*/ 44388 h 710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4536489" h="710213">
                <a:moveTo>
                  <a:pt x="0" y="0"/>
                </a:moveTo>
                <a:cubicBezTo>
                  <a:pt x="50080" y="80128"/>
                  <a:pt x="28888" y="47770"/>
                  <a:pt x="62144" y="97654"/>
                </a:cubicBezTo>
                <a:cubicBezTo>
                  <a:pt x="68062" y="106532"/>
                  <a:pt x="73348" y="115865"/>
                  <a:pt x="79899" y="124287"/>
                </a:cubicBezTo>
                <a:cubicBezTo>
                  <a:pt x="100614" y="150920"/>
                  <a:pt x="123327" y="176112"/>
                  <a:pt x="142043" y="204186"/>
                </a:cubicBezTo>
                <a:cubicBezTo>
                  <a:pt x="161655" y="233605"/>
                  <a:pt x="206597" y="308563"/>
                  <a:pt x="239697" y="319596"/>
                </a:cubicBezTo>
                <a:lnTo>
                  <a:pt x="266330" y="328473"/>
                </a:lnTo>
                <a:cubicBezTo>
                  <a:pt x="413890" y="426847"/>
                  <a:pt x="228157" y="306205"/>
                  <a:pt x="372862" y="390617"/>
                </a:cubicBezTo>
                <a:cubicBezTo>
                  <a:pt x="391294" y="401369"/>
                  <a:pt x="407042" y="416585"/>
                  <a:pt x="426128" y="426128"/>
                </a:cubicBezTo>
                <a:cubicBezTo>
                  <a:pt x="443862" y="434995"/>
                  <a:pt x="483844" y="443888"/>
                  <a:pt x="506027" y="452761"/>
                </a:cubicBezTo>
                <a:cubicBezTo>
                  <a:pt x="520823" y="458679"/>
                  <a:pt x="535298" y="465477"/>
                  <a:pt x="550416" y="470516"/>
                </a:cubicBezTo>
                <a:cubicBezTo>
                  <a:pt x="567755" y="476296"/>
                  <a:pt x="623678" y="491729"/>
                  <a:pt x="648070" y="497149"/>
                </a:cubicBezTo>
                <a:cubicBezTo>
                  <a:pt x="662800" y="500422"/>
                  <a:pt x="677755" y="502634"/>
                  <a:pt x="692458" y="506027"/>
                </a:cubicBezTo>
                <a:cubicBezTo>
                  <a:pt x="716236" y="511514"/>
                  <a:pt x="739806" y="517864"/>
                  <a:pt x="763480" y="523782"/>
                </a:cubicBezTo>
                <a:cubicBezTo>
                  <a:pt x="874512" y="551540"/>
                  <a:pt x="736454" y="516062"/>
                  <a:pt x="825623" y="541538"/>
                </a:cubicBezTo>
                <a:cubicBezTo>
                  <a:pt x="857912" y="550763"/>
                  <a:pt x="929553" y="565263"/>
                  <a:pt x="949911" y="568171"/>
                </a:cubicBezTo>
                <a:cubicBezTo>
                  <a:pt x="991340" y="574089"/>
                  <a:pt x="1032918" y="579046"/>
                  <a:pt x="1074198" y="585926"/>
                </a:cubicBezTo>
                <a:cubicBezTo>
                  <a:pt x="1091953" y="588885"/>
                  <a:pt x="1109892" y="590899"/>
                  <a:pt x="1127464" y="594804"/>
                </a:cubicBezTo>
                <a:cubicBezTo>
                  <a:pt x="1136599" y="596834"/>
                  <a:pt x="1144962" y="601651"/>
                  <a:pt x="1154097" y="603681"/>
                </a:cubicBezTo>
                <a:cubicBezTo>
                  <a:pt x="1171669" y="607586"/>
                  <a:pt x="1189572" y="609822"/>
                  <a:pt x="1207363" y="612559"/>
                </a:cubicBezTo>
                <a:cubicBezTo>
                  <a:pt x="1260468" y="620729"/>
                  <a:pt x="1285978" y="623496"/>
                  <a:pt x="1340528" y="630314"/>
                </a:cubicBezTo>
                <a:cubicBezTo>
                  <a:pt x="1361243" y="636233"/>
                  <a:pt x="1381456" y="644326"/>
                  <a:pt x="1402672" y="648070"/>
                </a:cubicBezTo>
                <a:cubicBezTo>
                  <a:pt x="1431959" y="653238"/>
                  <a:pt x="1461913" y="653472"/>
                  <a:pt x="1491449" y="656947"/>
                </a:cubicBezTo>
                <a:cubicBezTo>
                  <a:pt x="1686416" y="679884"/>
                  <a:pt x="1342116" y="658776"/>
                  <a:pt x="1819922" y="674703"/>
                </a:cubicBezTo>
                <a:cubicBezTo>
                  <a:pt x="1945700" y="690424"/>
                  <a:pt x="1838197" y="677977"/>
                  <a:pt x="1997476" y="692458"/>
                </a:cubicBezTo>
                <a:cubicBezTo>
                  <a:pt x="2027093" y="695151"/>
                  <a:pt x="2056594" y="699139"/>
                  <a:pt x="2086252" y="701336"/>
                </a:cubicBezTo>
                <a:cubicBezTo>
                  <a:pt x="2136508" y="705059"/>
                  <a:pt x="2186866" y="707254"/>
                  <a:pt x="2237173" y="710213"/>
                </a:cubicBezTo>
                <a:lnTo>
                  <a:pt x="2982897" y="701336"/>
                </a:lnTo>
                <a:cubicBezTo>
                  <a:pt x="2997982" y="700997"/>
                  <a:pt x="3012555" y="695731"/>
                  <a:pt x="3027285" y="692458"/>
                </a:cubicBezTo>
                <a:cubicBezTo>
                  <a:pt x="3091413" y="678207"/>
                  <a:pt x="3033544" y="688092"/>
                  <a:pt x="3107184" y="674703"/>
                </a:cubicBezTo>
                <a:cubicBezTo>
                  <a:pt x="3124894" y="671483"/>
                  <a:pt x="3142878" y="669730"/>
                  <a:pt x="3160450" y="665825"/>
                </a:cubicBezTo>
                <a:cubicBezTo>
                  <a:pt x="3299041" y="635026"/>
                  <a:pt x="3020471" y="686433"/>
                  <a:pt x="3231472" y="648070"/>
                </a:cubicBezTo>
                <a:cubicBezTo>
                  <a:pt x="3243814" y="645826"/>
                  <a:pt x="3313869" y="635082"/>
                  <a:pt x="3329126" y="630314"/>
                </a:cubicBezTo>
                <a:cubicBezTo>
                  <a:pt x="3362186" y="619983"/>
                  <a:pt x="3394413" y="607135"/>
                  <a:pt x="3426781" y="594804"/>
                </a:cubicBezTo>
                <a:cubicBezTo>
                  <a:pt x="3456565" y="583458"/>
                  <a:pt x="3484980" y="568286"/>
                  <a:pt x="3515557" y="559293"/>
                </a:cubicBezTo>
                <a:cubicBezTo>
                  <a:pt x="3535632" y="553389"/>
                  <a:pt x="3556986" y="553374"/>
                  <a:pt x="3577701" y="550415"/>
                </a:cubicBezTo>
                <a:cubicBezTo>
                  <a:pt x="3653908" y="525015"/>
                  <a:pt x="3532593" y="563912"/>
                  <a:pt x="3657600" y="532660"/>
                </a:cubicBezTo>
                <a:cubicBezTo>
                  <a:pt x="3675757" y="528121"/>
                  <a:pt x="3693111" y="520823"/>
                  <a:pt x="3710866" y="514905"/>
                </a:cubicBezTo>
                <a:cubicBezTo>
                  <a:pt x="3719744" y="511946"/>
                  <a:pt x="3729475" y="510842"/>
                  <a:pt x="3737499" y="506027"/>
                </a:cubicBezTo>
                <a:cubicBezTo>
                  <a:pt x="3752295" y="497149"/>
                  <a:pt x="3766454" y="487111"/>
                  <a:pt x="3781887" y="479394"/>
                </a:cubicBezTo>
                <a:cubicBezTo>
                  <a:pt x="3790257" y="475209"/>
                  <a:pt x="3800150" y="474701"/>
                  <a:pt x="3808520" y="470516"/>
                </a:cubicBezTo>
                <a:cubicBezTo>
                  <a:pt x="3823954" y="462799"/>
                  <a:pt x="3837684" y="452003"/>
                  <a:pt x="3852909" y="443883"/>
                </a:cubicBezTo>
                <a:cubicBezTo>
                  <a:pt x="3882102" y="428314"/>
                  <a:pt x="3910298" y="409957"/>
                  <a:pt x="3941685" y="399495"/>
                </a:cubicBezTo>
                <a:lnTo>
                  <a:pt x="3994951" y="381740"/>
                </a:lnTo>
                <a:cubicBezTo>
                  <a:pt x="4059838" y="338480"/>
                  <a:pt x="3978250" y="391283"/>
                  <a:pt x="4057095" y="346229"/>
                </a:cubicBezTo>
                <a:cubicBezTo>
                  <a:pt x="4105283" y="318693"/>
                  <a:pt x="4061529" y="335872"/>
                  <a:pt x="4110361" y="319596"/>
                </a:cubicBezTo>
                <a:cubicBezTo>
                  <a:pt x="4207297" y="254970"/>
                  <a:pt x="4057858" y="350286"/>
                  <a:pt x="4172505" y="292963"/>
                </a:cubicBezTo>
                <a:cubicBezTo>
                  <a:pt x="4278207" y="240113"/>
                  <a:pt x="4180892" y="268672"/>
                  <a:pt x="4261282" y="248574"/>
                </a:cubicBezTo>
                <a:cubicBezTo>
                  <a:pt x="4279037" y="236737"/>
                  <a:pt x="4299459" y="228153"/>
                  <a:pt x="4314548" y="213064"/>
                </a:cubicBezTo>
                <a:cubicBezTo>
                  <a:pt x="4320466" y="207145"/>
                  <a:pt x="4325446" y="200108"/>
                  <a:pt x="4332303" y="195308"/>
                </a:cubicBezTo>
                <a:cubicBezTo>
                  <a:pt x="4355173" y="179298"/>
                  <a:pt x="4380095" y="166405"/>
                  <a:pt x="4403324" y="150920"/>
                </a:cubicBezTo>
                <a:cubicBezTo>
                  <a:pt x="4412202" y="145002"/>
                  <a:pt x="4421625" y="139830"/>
                  <a:pt x="4429957" y="133165"/>
                </a:cubicBezTo>
                <a:cubicBezTo>
                  <a:pt x="4436493" y="127936"/>
                  <a:pt x="4441177" y="120638"/>
                  <a:pt x="4447713" y="115409"/>
                </a:cubicBezTo>
                <a:cubicBezTo>
                  <a:pt x="4456045" y="108744"/>
                  <a:pt x="4466371" y="104742"/>
                  <a:pt x="4474346" y="97654"/>
                </a:cubicBezTo>
                <a:cubicBezTo>
                  <a:pt x="4536624" y="42296"/>
                  <a:pt x="4501687" y="44388"/>
                  <a:pt x="4536489" y="4438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ication Sign 12">
            <a:extLst>
              <a:ext uri="{FF2B5EF4-FFF2-40B4-BE49-F238E27FC236}">
                <a16:creationId xmlns:a16="http://schemas.microsoft.com/office/drawing/2014/main" id="{357D9D48-202F-4B99-B336-584BA7DBD51D}"/>
              </a:ext>
            </a:extLst>
          </p:cNvPr>
          <p:cNvSpPr/>
          <p:nvPr/>
        </p:nvSpPr>
        <p:spPr>
          <a:xfrm>
            <a:off x="5084684" y="3296359"/>
            <a:ext cx="390617" cy="31959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126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AEE8C-F65A-4AD2-88F0-ECC450B91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000" dirty="0"/>
              <a:t>Practice</a:t>
            </a:r>
            <a:r>
              <a:rPr lang="bs-Cyrl-BA" sz="4000" dirty="0"/>
              <a:t> </a:t>
            </a:r>
            <a:r>
              <a:rPr lang="en-GB" sz="4000" dirty="0"/>
              <a:t>and homework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4F90D-7910-42E6-945E-3B8AD78BE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Vežbe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slede</a:t>
            </a:r>
            <a:r>
              <a:rPr lang="en-GB" dirty="0"/>
              <a:t>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uzete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udžbenika</a:t>
            </a:r>
            <a:r>
              <a:rPr lang="en-GB" dirty="0"/>
              <a:t>,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strane</a:t>
            </a:r>
            <a:r>
              <a:rPr lang="en-GB" dirty="0"/>
              <a:t> 73. </a:t>
            </a:r>
            <a:r>
              <a:rPr lang="en-GB" dirty="0" err="1"/>
              <a:t>Tvoj</a:t>
            </a:r>
            <a:r>
              <a:rPr lang="en-GB" dirty="0"/>
              <a:t> </a:t>
            </a:r>
            <a:r>
              <a:rPr lang="en-GB" dirty="0" err="1"/>
              <a:t>zadatak</a:t>
            </a:r>
            <a:r>
              <a:rPr lang="en-GB" dirty="0"/>
              <a:t> je da </a:t>
            </a:r>
            <a:r>
              <a:rPr lang="en-GB" dirty="0" err="1"/>
              <a:t>svaku</a:t>
            </a:r>
            <a:r>
              <a:rPr lang="en-GB" dirty="0"/>
              <a:t> </a:t>
            </a:r>
            <a:r>
              <a:rPr lang="en-GB" dirty="0" err="1"/>
              <a:t>vežbu</a:t>
            </a:r>
            <a:r>
              <a:rPr lang="en-GB" dirty="0"/>
              <a:t> </a:t>
            </a:r>
            <a:r>
              <a:rPr lang="en-GB" dirty="0" err="1"/>
              <a:t>prepišeš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uradiš</a:t>
            </a:r>
            <a:r>
              <a:rPr lang="en-GB" dirty="0"/>
              <a:t> u </a:t>
            </a:r>
            <a:r>
              <a:rPr lang="en-GB" dirty="0" err="1"/>
              <a:t>svesku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word document. </a:t>
            </a:r>
            <a:r>
              <a:rPr lang="en-GB" dirty="0" err="1"/>
              <a:t>Domaće</a:t>
            </a:r>
            <a:r>
              <a:rPr lang="en-GB" dirty="0"/>
              <a:t> NE ŠALJEŠ </a:t>
            </a:r>
            <a:r>
              <a:rPr lang="en-GB" dirty="0" err="1"/>
              <a:t>nastavnici</a:t>
            </a:r>
            <a:r>
              <a:rPr lang="en-GB" dirty="0"/>
              <a:t> (</a:t>
            </a:r>
            <a:r>
              <a:rPr lang="en-GB" dirty="0" err="1"/>
              <a:t>sem</a:t>
            </a:r>
            <a:r>
              <a:rPr lang="en-GB" dirty="0"/>
              <a:t> </a:t>
            </a:r>
            <a:r>
              <a:rPr lang="en-GB" dirty="0" err="1"/>
              <a:t>ako</a:t>
            </a:r>
            <a:r>
              <a:rPr lang="en-GB" dirty="0"/>
              <a:t> </a:t>
            </a:r>
            <a:r>
              <a:rPr lang="en-GB" dirty="0" err="1"/>
              <a:t>ti</a:t>
            </a:r>
            <a:r>
              <a:rPr lang="en-GB" dirty="0"/>
              <a:t> </a:t>
            </a:r>
            <a:r>
              <a:rPr lang="en-GB" dirty="0" err="1"/>
              <a:t>nešto</a:t>
            </a:r>
            <a:r>
              <a:rPr lang="en-GB" dirty="0"/>
              <a:t> </a:t>
            </a:r>
            <a:r>
              <a:rPr lang="en-GB" dirty="0" err="1"/>
              <a:t>nije</a:t>
            </a:r>
            <a:r>
              <a:rPr lang="en-GB" dirty="0"/>
              <a:t> </a:t>
            </a:r>
            <a:r>
              <a:rPr lang="en-GB" dirty="0" err="1"/>
              <a:t>jasno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ti</a:t>
            </a:r>
            <a:r>
              <a:rPr lang="en-GB" dirty="0"/>
              <a:t> </a:t>
            </a:r>
            <a:r>
              <a:rPr lang="en-GB" dirty="0" err="1"/>
              <a:t>treba</a:t>
            </a:r>
            <a:r>
              <a:rPr lang="en-GB" dirty="0"/>
              <a:t> </a:t>
            </a:r>
            <a:r>
              <a:rPr lang="en-GB" dirty="0" err="1"/>
              <a:t>dodatno</a:t>
            </a:r>
            <a:r>
              <a:rPr lang="en-GB" dirty="0"/>
              <a:t> </a:t>
            </a:r>
            <a:r>
              <a:rPr lang="en-GB" dirty="0" err="1"/>
              <a:t>objašnjenje</a:t>
            </a:r>
            <a:r>
              <a:rPr lang="en-GB" dirty="0"/>
              <a:t>).</a:t>
            </a:r>
          </a:p>
          <a:p>
            <a:r>
              <a:rPr lang="en-GB" dirty="0"/>
              <a:t>Good luck! </a:t>
            </a:r>
            <a:r>
              <a:rPr lang="en-GB" dirty="0">
                <a:sym typeface="Wingdings" panose="05000000000000000000" pitchFamily="2" charset="2"/>
              </a:rPr>
              <a:t>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9834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444DAA-F058-4A54-A536-605CE0736D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484" y="1251751"/>
            <a:ext cx="4627516" cy="18108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475A4E-7B2E-4AFB-9AFA-7AE8E3ABF3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055" y="3426630"/>
            <a:ext cx="4627516" cy="18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9436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EE709AB-C210-4502-B729-DE80C0C39C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226" y="1387819"/>
            <a:ext cx="4120683" cy="381933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B62280A-4410-4D44-A647-4F02F8E921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744364"/>
            <a:ext cx="4395362" cy="2694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639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6057F-3EB3-417D-9D95-9A8B8A410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000" dirty="0"/>
              <a:t>Extra homework!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44990-4682-4D8B-ADBF-841CD5B0E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Na </a:t>
            </a:r>
            <a:r>
              <a:rPr lang="en-GB" dirty="0" err="1"/>
              <a:t>ovom</a:t>
            </a:r>
            <a:r>
              <a:rPr lang="en-GB" dirty="0"/>
              <a:t> </a:t>
            </a:r>
            <a:r>
              <a:rPr lang="en-GB" dirty="0" err="1"/>
              <a:t>linku</a:t>
            </a:r>
            <a:r>
              <a:rPr lang="en-GB" dirty="0"/>
              <a:t> </a:t>
            </a:r>
            <a:r>
              <a:rPr lang="en-GB" dirty="0">
                <a:hlinkClick r:id="rId2"/>
              </a:rPr>
              <a:t>https://www.perfect-english-grammar.com/present-simple-exercise-3.html</a:t>
            </a:r>
            <a:r>
              <a:rPr lang="en-GB" dirty="0"/>
              <a:t> </a:t>
            </a:r>
            <a:r>
              <a:rPr lang="en-GB" dirty="0" err="1"/>
              <a:t>ćeš</a:t>
            </a:r>
            <a:r>
              <a:rPr lang="en-GB" dirty="0"/>
              <a:t> </a:t>
            </a:r>
            <a:r>
              <a:rPr lang="en-GB" dirty="0" err="1"/>
              <a:t>pronaći</a:t>
            </a:r>
            <a:r>
              <a:rPr lang="en-GB" dirty="0"/>
              <a:t> </a:t>
            </a:r>
            <a:r>
              <a:rPr lang="en-GB" dirty="0" err="1"/>
              <a:t>još</a:t>
            </a:r>
            <a:r>
              <a:rPr lang="en-GB" dirty="0"/>
              <a:t> </a:t>
            </a:r>
            <a:r>
              <a:rPr lang="en-GB" dirty="0" err="1"/>
              <a:t>jednu</a:t>
            </a:r>
            <a:r>
              <a:rPr lang="en-GB" dirty="0"/>
              <a:t> </a:t>
            </a:r>
            <a:r>
              <a:rPr lang="en-GB" dirty="0" err="1"/>
              <a:t>vežbu</a:t>
            </a:r>
            <a:r>
              <a:rPr lang="en-GB" dirty="0"/>
              <a:t> za Present Simple u </a:t>
            </a:r>
            <a:r>
              <a:rPr lang="en-GB" dirty="0" err="1"/>
              <a:t>odričnom</a:t>
            </a:r>
            <a:r>
              <a:rPr lang="en-GB" dirty="0"/>
              <a:t> </a:t>
            </a:r>
            <a:r>
              <a:rPr lang="en-GB" dirty="0" err="1"/>
              <a:t>obliku</a:t>
            </a:r>
            <a:r>
              <a:rPr lang="en-GB" dirty="0"/>
              <a:t>. </a:t>
            </a:r>
            <a:r>
              <a:rPr lang="en-GB" dirty="0" err="1"/>
              <a:t>Ovo</a:t>
            </a:r>
            <a:r>
              <a:rPr lang="en-GB" dirty="0"/>
              <a:t> NIJE </a:t>
            </a:r>
            <a:r>
              <a:rPr lang="en-GB" dirty="0" err="1"/>
              <a:t>obavezan</a:t>
            </a:r>
            <a:r>
              <a:rPr lang="en-GB" dirty="0"/>
              <a:t> </a:t>
            </a:r>
            <a:r>
              <a:rPr lang="en-GB" dirty="0" err="1"/>
              <a:t>domaći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možeš</a:t>
            </a:r>
            <a:r>
              <a:rPr lang="en-GB" dirty="0"/>
              <a:t> da </a:t>
            </a:r>
            <a:r>
              <a:rPr lang="en-GB" dirty="0" err="1"/>
              <a:t>ga</a:t>
            </a:r>
            <a:r>
              <a:rPr lang="en-GB" dirty="0"/>
              <a:t> </a:t>
            </a:r>
            <a:r>
              <a:rPr lang="en-GB" dirty="0" err="1"/>
              <a:t>uradiš</a:t>
            </a:r>
            <a:r>
              <a:rPr lang="en-GB" dirty="0"/>
              <a:t>, </a:t>
            </a:r>
            <a:r>
              <a:rPr lang="en-GB" dirty="0" err="1"/>
              <a:t>ako</a:t>
            </a:r>
            <a:r>
              <a:rPr lang="en-GB" dirty="0"/>
              <a:t> </a:t>
            </a:r>
            <a:r>
              <a:rPr lang="en-GB" dirty="0" err="1"/>
              <a:t>želiš</a:t>
            </a:r>
            <a:r>
              <a:rPr lang="en-GB" dirty="0"/>
              <a:t>. </a:t>
            </a:r>
            <a:r>
              <a:rPr lang="en-GB" dirty="0" err="1"/>
              <a:t>Svaku</a:t>
            </a:r>
            <a:r>
              <a:rPr lang="en-GB" dirty="0"/>
              <a:t> </a:t>
            </a:r>
            <a:r>
              <a:rPr lang="en-GB" dirty="0" err="1"/>
              <a:t>rečenicu</a:t>
            </a:r>
            <a:r>
              <a:rPr lang="en-GB" dirty="0"/>
              <a:t> </a:t>
            </a:r>
            <a:r>
              <a:rPr lang="en-GB" dirty="0" err="1"/>
              <a:t>možeš</a:t>
            </a:r>
            <a:r>
              <a:rPr lang="en-GB" dirty="0"/>
              <a:t> da </a:t>
            </a:r>
            <a:r>
              <a:rPr lang="en-GB" dirty="0" err="1"/>
              <a:t>proveriš</a:t>
            </a:r>
            <a:r>
              <a:rPr lang="en-GB" dirty="0"/>
              <a:t> </a:t>
            </a:r>
            <a:r>
              <a:rPr lang="en-GB" dirty="0" err="1"/>
              <a:t>tako</a:t>
            </a:r>
            <a:r>
              <a:rPr lang="en-GB" dirty="0"/>
              <a:t> </a:t>
            </a:r>
            <a:r>
              <a:rPr lang="en-GB" dirty="0" err="1"/>
              <a:t>što</a:t>
            </a:r>
            <a:r>
              <a:rPr lang="en-GB" dirty="0"/>
              <a:t> </a:t>
            </a:r>
            <a:r>
              <a:rPr lang="en-GB" dirty="0" err="1"/>
              <a:t>ćeš</a:t>
            </a:r>
            <a:r>
              <a:rPr lang="en-GB" dirty="0"/>
              <a:t> da </a:t>
            </a:r>
            <a:r>
              <a:rPr lang="en-GB" dirty="0" err="1"/>
              <a:t>klikneš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opciju</a:t>
            </a:r>
            <a:r>
              <a:rPr lang="en-GB" dirty="0"/>
              <a:t> CHECK s </a:t>
            </a:r>
            <a:r>
              <a:rPr lang="en-GB" dirty="0" err="1"/>
              <a:t>desne</a:t>
            </a:r>
            <a:r>
              <a:rPr lang="en-GB" dirty="0"/>
              <a:t> </a:t>
            </a:r>
            <a:r>
              <a:rPr lang="en-GB" dirty="0" err="1"/>
              <a:t>strane</a:t>
            </a:r>
            <a:r>
              <a:rPr lang="en-GB" dirty="0"/>
              <a:t>.</a:t>
            </a:r>
            <a:endParaRPr lang="bs-Cyrl-BA" dirty="0"/>
          </a:p>
          <a:p>
            <a:r>
              <a:rPr lang="en-GB" dirty="0"/>
              <a:t>Good luck! </a:t>
            </a:r>
            <a:r>
              <a:rPr lang="en-GB" dirty="0">
                <a:sym typeface="Wingdings" panose="05000000000000000000" pitchFamily="2" charset="2"/>
              </a:rPr>
              <a:t> </a:t>
            </a:r>
            <a:endParaRPr lang="bs-Cyrl-BA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4288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03B2E-3BBB-4DE7-9C9A-16E8D3C8D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39097"/>
          </a:xfrm>
        </p:spPr>
        <p:txBody>
          <a:bodyPr/>
          <a:lstStyle/>
          <a:p>
            <a:r>
              <a:rPr lang="en-GB" dirty="0"/>
              <a:t>Food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AC39CE-074D-4875-98B7-900BCA9D1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61460"/>
            <a:ext cx="9144000" cy="2896340"/>
          </a:xfrm>
        </p:spPr>
        <p:txBody>
          <a:bodyPr/>
          <a:lstStyle/>
          <a:p>
            <a:pPr algn="l"/>
            <a:r>
              <a:rPr lang="en-GB" dirty="0"/>
              <a:t>Dear student,</a:t>
            </a:r>
          </a:p>
          <a:p>
            <a:pPr algn="l"/>
            <a:endParaRPr lang="en-GB" dirty="0"/>
          </a:p>
          <a:p>
            <a:pPr algn="l"/>
            <a:r>
              <a:rPr lang="en-GB" dirty="0" err="1"/>
              <a:t>Prošle</a:t>
            </a:r>
            <a:r>
              <a:rPr lang="en-GB" dirty="0"/>
              <a:t> </a:t>
            </a:r>
            <a:r>
              <a:rPr lang="en-GB" dirty="0" err="1"/>
              <a:t>nedelje</a:t>
            </a:r>
            <a:r>
              <a:rPr lang="en-GB" dirty="0"/>
              <a:t> </a:t>
            </a:r>
            <a:r>
              <a:rPr lang="en-GB" dirty="0" err="1"/>
              <a:t>smo</a:t>
            </a:r>
            <a:r>
              <a:rPr lang="en-GB" dirty="0"/>
              <a:t> </a:t>
            </a:r>
            <a:r>
              <a:rPr lang="en-GB" dirty="0" err="1"/>
              <a:t>učili</a:t>
            </a:r>
            <a:r>
              <a:rPr lang="en-GB" dirty="0"/>
              <a:t> (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nadam</a:t>
            </a:r>
            <a:r>
              <a:rPr lang="en-GB" dirty="0"/>
              <a:t> se, </a:t>
            </a:r>
            <a:r>
              <a:rPr lang="en-GB" dirty="0" err="1"/>
              <a:t>naučili</a:t>
            </a:r>
            <a:r>
              <a:rPr lang="en-GB" dirty="0"/>
              <a:t>) 10 </a:t>
            </a:r>
            <a:r>
              <a:rPr lang="en-GB" dirty="0" err="1"/>
              <a:t>novih</a:t>
            </a:r>
            <a:r>
              <a:rPr lang="en-GB" dirty="0"/>
              <a:t> </a:t>
            </a:r>
            <a:r>
              <a:rPr lang="en-GB" dirty="0" err="1"/>
              <a:t>reči</a:t>
            </a:r>
            <a:r>
              <a:rPr lang="en-GB" dirty="0"/>
              <a:t> o </a:t>
            </a:r>
            <a:r>
              <a:rPr lang="en-GB" dirty="0" err="1"/>
              <a:t>hrani</a:t>
            </a:r>
            <a:r>
              <a:rPr lang="en-GB" dirty="0"/>
              <a:t>, a sad je </a:t>
            </a:r>
            <a:r>
              <a:rPr lang="en-GB" dirty="0" err="1"/>
              <a:t>vreme</a:t>
            </a:r>
            <a:r>
              <a:rPr lang="en-GB" dirty="0"/>
              <a:t> da </a:t>
            </a:r>
            <a:r>
              <a:rPr lang="en-GB" dirty="0" err="1"/>
              <a:t>naučimo</a:t>
            </a:r>
            <a:r>
              <a:rPr lang="en-GB" dirty="0"/>
              <a:t> I </a:t>
            </a:r>
            <a:r>
              <a:rPr lang="en-GB" dirty="0" err="1"/>
              <a:t>još</a:t>
            </a:r>
            <a:r>
              <a:rPr lang="en-GB" dirty="0"/>
              <a:t> </a:t>
            </a:r>
            <a:r>
              <a:rPr lang="en-GB" dirty="0" err="1"/>
              <a:t>sedam</a:t>
            </a:r>
            <a:r>
              <a:rPr lang="en-GB" dirty="0"/>
              <a:t>.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89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562BE-3987-436B-B16A-13DB91B33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10119"/>
          </a:xfrm>
        </p:spPr>
        <p:txBody>
          <a:bodyPr/>
          <a:lstStyle/>
          <a:p>
            <a:r>
              <a:rPr lang="en-GB" dirty="0"/>
              <a:t>Food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D87F1F-0F83-46E4-9183-5D3E4C0B6A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32481"/>
            <a:ext cx="9144000" cy="3240349"/>
          </a:xfrm>
        </p:spPr>
        <p:txBody>
          <a:bodyPr/>
          <a:lstStyle/>
          <a:p>
            <a:r>
              <a:rPr lang="en-GB" dirty="0"/>
              <a:t>Dear student, </a:t>
            </a:r>
            <a:r>
              <a:rPr lang="en-GB" dirty="0" err="1"/>
              <a:t>klikni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ovaj</a:t>
            </a:r>
            <a:r>
              <a:rPr lang="en-GB" dirty="0"/>
              <a:t> link </a:t>
            </a:r>
            <a:r>
              <a:rPr lang="en-GB" dirty="0">
                <a:hlinkClick r:id="rId2"/>
              </a:rPr>
              <a:t>https://quizlet.com/_8apbg0?x=1jqt&amp;i=2s6zma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izuči</a:t>
            </a:r>
            <a:r>
              <a:rPr lang="en-GB" dirty="0"/>
              <a:t> (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nauči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) </a:t>
            </a:r>
            <a:r>
              <a:rPr lang="en-GB" dirty="0" err="1">
                <a:sym typeface="Wingdings" panose="05000000000000000000" pitchFamily="2" charset="2"/>
              </a:rPr>
              <a:t>nove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reči</a:t>
            </a:r>
            <a:r>
              <a:rPr lang="en-GB" dirty="0">
                <a:sym typeface="Wingdings" panose="05000000000000000000" pitchFamily="2" charset="2"/>
              </a:rPr>
              <a:t> za </a:t>
            </a:r>
            <a:r>
              <a:rPr lang="en-GB" dirty="0" err="1">
                <a:sym typeface="Wingdings" panose="05000000000000000000" pitchFamily="2" charset="2"/>
              </a:rPr>
              <a:t>hranu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odnosno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piće</a:t>
            </a:r>
            <a:r>
              <a:rPr lang="en-GB" dirty="0">
                <a:sym typeface="Wingdings" panose="05000000000000000000" pitchFamily="2" charset="2"/>
              </a:rPr>
              <a:t>. </a:t>
            </a:r>
          </a:p>
          <a:p>
            <a:endParaRPr lang="en-GB" dirty="0">
              <a:sym typeface="Wingdings" panose="05000000000000000000" pitchFamily="2" charset="2"/>
            </a:endParaRPr>
          </a:p>
          <a:p>
            <a:r>
              <a:rPr lang="en-GB" sz="1600" dirty="0"/>
              <a:t>(</a:t>
            </a:r>
            <a:r>
              <a:rPr lang="en-GB" sz="1800" dirty="0" err="1"/>
              <a:t>Kad</a:t>
            </a:r>
            <a:r>
              <a:rPr lang="en-GB" sz="1800" dirty="0"/>
              <a:t> </a:t>
            </a:r>
            <a:r>
              <a:rPr lang="en-GB" sz="1800" dirty="0" err="1"/>
              <a:t>odeš</a:t>
            </a:r>
            <a:r>
              <a:rPr lang="en-GB" sz="1800" dirty="0"/>
              <a:t> </a:t>
            </a:r>
            <a:r>
              <a:rPr lang="en-GB" sz="1800" dirty="0" err="1"/>
              <a:t>na</a:t>
            </a:r>
            <a:r>
              <a:rPr lang="en-GB" sz="1800" dirty="0"/>
              <a:t> link, </a:t>
            </a:r>
            <a:r>
              <a:rPr lang="en-GB" sz="1800" dirty="0" err="1"/>
              <a:t>videćeš</a:t>
            </a:r>
            <a:r>
              <a:rPr lang="en-GB" sz="1800" dirty="0"/>
              <a:t> </a:t>
            </a:r>
            <a:r>
              <a:rPr lang="en-GB" sz="1800" dirty="0" err="1"/>
              <a:t>kartice</a:t>
            </a:r>
            <a:r>
              <a:rPr lang="en-GB" sz="1800" dirty="0"/>
              <a:t> s </a:t>
            </a:r>
            <a:r>
              <a:rPr lang="en-GB" sz="1800" dirty="0" err="1"/>
              <a:t>rečima</a:t>
            </a:r>
            <a:r>
              <a:rPr lang="en-GB" sz="1800" dirty="0"/>
              <a:t>. Na </a:t>
            </a:r>
            <a:r>
              <a:rPr lang="en-GB" sz="1800" dirty="0" err="1"/>
              <a:t>svaku</a:t>
            </a:r>
            <a:r>
              <a:rPr lang="en-GB" sz="1800" dirty="0"/>
              <a:t> </a:t>
            </a:r>
            <a:r>
              <a:rPr lang="en-GB" sz="1800" dirty="0" err="1"/>
              <a:t>treba</a:t>
            </a:r>
            <a:r>
              <a:rPr lang="en-GB" sz="1800" dirty="0"/>
              <a:t> da </a:t>
            </a:r>
            <a:r>
              <a:rPr lang="en-GB" sz="1800" dirty="0" err="1"/>
              <a:t>klikneš</a:t>
            </a:r>
            <a:r>
              <a:rPr lang="en-GB" sz="1800" dirty="0"/>
              <a:t> da </a:t>
            </a:r>
            <a:r>
              <a:rPr lang="en-GB" sz="1800" dirty="0" err="1"/>
              <a:t>ti</a:t>
            </a:r>
            <a:r>
              <a:rPr lang="en-GB" sz="1800" dirty="0"/>
              <a:t> se </a:t>
            </a:r>
            <a:r>
              <a:rPr lang="en-GB" sz="1800" dirty="0" err="1"/>
              <a:t>otvori</a:t>
            </a:r>
            <a:r>
              <a:rPr lang="en-GB" sz="1800" dirty="0"/>
              <a:t> </a:t>
            </a:r>
            <a:r>
              <a:rPr lang="en-GB" sz="1800" dirty="0" err="1"/>
              <a:t>prevod</a:t>
            </a:r>
            <a:r>
              <a:rPr lang="en-GB" sz="1800" dirty="0"/>
              <a:t>. </a:t>
            </a:r>
            <a:r>
              <a:rPr lang="en-GB" sz="1800" dirty="0" err="1"/>
              <a:t>Ako</a:t>
            </a:r>
            <a:r>
              <a:rPr lang="en-GB" sz="1800" dirty="0"/>
              <a:t> </a:t>
            </a:r>
            <a:r>
              <a:rPr lang="en-GB" sz="1800" dirty="0" err="1"/>
              <a:t>skroluješ</a:t>
            </a:r>
            <a:r>
              <a:rPr lang="en-GB" sz="1800" dirty="0"/>
              <a:t> </a:t>
            </a:r>
            <a:r>
              <a:rPr lang="en-GB" sz="1800" dirty="0" err="1"/>
              <a:t>mišom</a:t>
            </a:r>
            <a:r>
              <a:rPr lang="en-GB" sz="1800" dirty="0"/>
              <a:t> </a:t>
            </a:r>
            <a:r>
              <a:rPr lang="en-GB" sz="1800" dirty="0" err="1"/>
              <a:t>na</a:t>
            </a:r>
            <a:r>
              <a:rPr lang="en-GB" sz="1800" dirty="0"/>
              <a:t> dole, </a:t>
            </a:r>
            <a:r>
              <a:rPr lang="en-GB" sz="1800" dirty="0" err="1"/>
              <a:t>videćeš</a:t>
            </a:r>
            <a:r>
              <a:rPr lang="en-GB" sz="1800" dirty="0"/>
              <a:t> </a:t>
            </a:r>
            <a:r>
              <a:rPr lang="en-GB" sz="1800" dirty="0" err="1"/>
              <a:t>te</a:t>
            </a:r>
            <a:r>
              <a:rPr lang="en-GB" sz="1800" dirty="0"/>
              <a:t> </a:t>
            </a:r>
            <a:r>
              <a:rPr lang="en-GB" sz="1800" dirty="0" err="1"/>
              <a:t>iste</a:t>
            </a:r>
            <a:r>
              <a:rPr lang="en-GB" sz="1800" dirty="0"/>
              <a:t> </a:t>
            </a:r>
            <a:r>
              <a:rPr lang="en-GB" sz="1800" dirty="0" err="1"/>
              <a:t>kartice</a:t>
            </a:r>
            <a:r>
              <a:rPr lang="en-GB" sz="1800" dirty="0"/>
              <a:t>, </a:t>
            </a:r>
            <a:r>
              <a:rPr lang="en-GB" sz="1800" dirty="0" err="1"/>
              <a:t>ali</a:t>
            </a:r>
            <a:r>
              <a:rPr lang="en-GB" sz="1800" dirty="0"/>
              <a:t> </a:t>
            </a:r>
            <a:r>
              <a:rPr lang="en-GB" sz="1800" dirty="0" err="1"/>
              <a:t>sa</a:t>
            </a:r>
            <a:r>
              <a:rPr lang="en-GB" sz="1800" dirty="0"/>
              <a:t> </a:t>
            </a:r>
            <a:r>
              <a:rPr lang="en-GB" sz="1800" dirty="0" err="1"/>
              <a:t>opcijom</a:t>
            </a:r>
            <a:r>
              <a:rPr lang="en-GB" sz="1800" dirty="0"/>
              <a:t> </a:t>
            </a:r>
            <a:r>
              <a:rPr lang="en-GB" sz="1800" dirty="0" err="1"/>
              <a:t>slušanja</a:t>
            </a:r>
            <a:r>
              <a:rPr lang="en-GB" sz="1800" dirty="0"/>
              <a:t> </a:t>
            </a:r>
            <a:r>
              <a:rPr lang="en-GB" sz="1800" dirty="0" err="1"/>
              <a:t>reči</a:t>
            </a:r>
            <a:r>
              <a:rPr lang="en-GB" sz="1800" dirty="0"/>
              <a:t>     .    Sa </a:t>
            </a:r>
            <a:r>
              <a:rPr lang="en-GB" sz="1800" dirty="0" err="1"/>
              <a:t>leve</a:t>
            </a:r>
            <a:r>
              <a:rPr lang="en-GB" sz="1800" dirty="0"/>
              <a:t> </a:t>
            </a:r>
            <a:r>
              <a:rPr lang="en-GB" sz="1800" dirty="0" err="1"/>
              <a:t>strane</a:t>
            </a:r>
            <a:r>
              <a:rPr lang="en-GB" sz="1800" dirty="0"/>
              <a:t> </a:t>
            </a:r>
            <a:r>
              <a:rPr lang="en-GB" sz="1800" dirty="0" err="1"/>
              <a:t>ekrana</a:t>
            </a:r>
            <a:r>
              <a:rPr lang="en-GB" sz="1800" dirty="0"/>
              <a:t> </a:t>
            </a:r>
            <a:r>
              <a:rPr lang="en-GB" sz="1800" dirty="0" err="1"/>
              <a:t>videćeš</a:t>
            </a:r>
            <a:r>
              <a:rPr lang="en-GB" sz="1800" dirty="0"/>
              <a:t> </a:t>
            </a:r>
            <a:r>
              <a:rPr lang="en-GB" sz="1800" dirty="0" err="1"/>
              <a:t>razne</a:t>
            </a:r>
            <a:r>
              <a:rPr lang="en-GB" sz="1800" dirty="0"/>
              <a:t> </a:t>
            </a:r>
            <a:r>
              <a:rPr lang="en-GB" sz="1800" dirty="0" err="1"/>
              <a:t>opcije</a:t>
            </a:r>
            <a:r>
              <a:rPr lang="en-GB" sz="1800" dirty="0"/>
              <a:t> </a:t>
            </a:r>
            <a:r>
              <a:rPr lang="en-GB" sz="1800" dirty="0" err="1"/>
              <a:t>učenja</a:t>
            </a:r>
            <a:r>
              <a:rPr lang="en-GB" sz="1800" dirty="0"/>
              <a:t> </a:t>
            </a:r>
            <a:r>
              <a:rPr lang="en-GB" sz="1800" dirty="0" err="1"/>
              <a:t>reči</a:t>
            </a:r>
            <a:r>
              <a:rPr lang="en-GB" sz="1800" dirty="0"/>
              <a:t> – learn, write, spell, test, games – </a:t>
            </a:r>
            <a:r>
              <a:rPr lang="en-GB" sz="1800" dirty="0" err="1"/>
              <a:t>prođi</a:t>
            </a:r>
            <a:r>
              <a:rPr lang="en-GB" sz="1800" dirty="0"/>
              <a:t> </a:t>
            </a:r>
            <a:r>
              <a:rPr lang="en-GB" sz="1800" dirty="0" err="1"/>
              <a:t>kroz</a:t>
            </a:r>
            <a:r>
              <a:rPr lang="en-GB" sz="1800" dirty="0"/>
              <a:t> </a:t>
            </a:r>
            <a:r>
              <a:rPr lang="en-GB" sz="1800" dirty="0" err="1"/>
              <a:t>sve</a:t>
            </a:r>
            <a:r>
              <a:rPr lang="en-GB" sz="1800" dirty="0"/>
              <a:t> </a:t>
            </a:r>
            <a:r>
              <a:rPr lang="en-GB" sz="1800" dirty="0" err="1"/>
              <a:t>vrste</a:t>
            </a:r>
            <a:r>
              <a:rPr lang="en-GB" sz="1800" dirty="0"/>
              <a:t> </a:t>
            </a:r>
            <a:r>
              <a:rPr lang="en-GB" sz="1800" dirty="0" err="1"/>
              <a:t>vežbanja</a:t>
            </a:r>
            <a:r>
              <a:rPr lang="en-GB" sz="1800" dirty="0"/>
              <a:t>, </a:t>
            </a:r>
            <a:r>
              <a:rPr lang="en-GB" sz="1800" dirty="0" err="1"/>
              <a:t>igrice</a:t>
            </a:r>
            <a:r>
              <a:rPr lang="en-GB" sz="1800" dirty="0"/>
              <a:t> </a:t>
            </a:r>
            <a:r>
              <a:rPr lang="en-GB" sz="1800" dirty="0" err="1"/>
              <a:t>su</a:t>
            </a:r>
            <a:r>
              <a:rPr lang="en-GB" sz="1800" dirty="0"/>
              <a:t> </a:t>
            </a:r>
            <a:r>
              <a:rPr lang="en-GB" sz="1800" dirty="0" err="1"/>
              <a:t>jako</a:t>
            </a:r>
            <a:r>
              <a:rPr lang="en-GB" sz="1800" dirty="0"/>
              <a:t> </a:t>
            </a:r>
            <a:r>
              <a:rPr lang="en-GB" sz="1800" dirty="0" err="1"/>
              <a:t>zanimljive</a:t>
            </a:r>
            <a:r>
              <a:rPr lang="en-GB" sz="1800" dirty="0"/>
              <a:t>! </a:t>
            </a:r>
            <a:r>
              <a:rPr lang="en-GB" sz="1800" dirty="0">
                <a:sym typeface="Wingdings" panose="05000000000000000000" pitchFamily="2" charset="2"/>
              </a:rPr>
              <a:t> </a:t>
            </a:r>
            <a:r>
              <a:rPr lang="en-GB" sz="1600" dirty="0"/>
              <a:t>)</a:t>
            </a:r>
          </a:p>
        </p:txBody>
      </p:sp>
      <p:sp>
        <p:nvSpPr>
          <p:cNvPr id="4" name="Action Button: Sound 3">
            <a:hlinkClick r:id="" action="ppaction://noaction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338AFC8C-92A1-48D9-9AD5-42CBED3E5D97}"/>
              </a:ext>
            </a:extLst>
          </p:cNvPr>
          <p:cNvSpPr/>
          <p:nvPr/>
        </p:nvSpPr>
        <p:spPr>
          <a:xfrm>
            <a:off x="8744505" y="4500979"/>
            <a:ext cx="341080" cy="248574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09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D4B4A-540F-4CB7-8BAF-4734CFBDC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7256"/>
          </a:xfrm>
        </p:spPr>
        <p:txBody>
          <a:bodyPr/>
          <a:lstStyle/>
          <a:p>
            <a:r>
              <a:rPr lang="en-GB" dirty="0"/>
              <a:t>What’s this?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07F13E-8418-421F-9F61-E287B0E4C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19417"/>
            <a:ext cx="9144000" cy="3038383"/>
          </a:xfrm>
        </p:spPr>
        <p:txBody>
          <a:bodyPr/>
          <a:lstStyle/>
          <a:p>
            <a:pPr algn="l"/>
            <a:r>
              <a:rPr lang="en-GB" dirty="0"/>
              <a:t>Za </a:t>
            </a:r>
            <a:r>
              <a:rPr lang="en-GB" dirty="0" err="1"/>
              <a:t>svaku</a:t>
            </a:r>
            <a:r>
              <a:rPr lang="en-GB" dirty="0"/>
              <a:t> </a:t>
            </a:r>
            <a:r>
              <a:rPr lang="en-GB" dirty="0" err="1"/>
              <a:t>sliku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sledećim</a:t>
            </a:r>
            <a:r>
              <a:rPr lang="en-GB" dirty="0"/>
              <a:t> </a:t>
            </a:r>
            <a:r>
              <a:rPr lang="en-GB" dirty="0" err="1"/>
              <a:t>slajdovima</a:t>
            </a:r>
            <a:r>
              <a:rPr lang="en-GB" dirty="0"/>
              <a:t> u </a:t>
            </a:r>
            <a:r>
              <a:rPr lang="en-GB" dirty="0" err="1"/>
              <a:t>svesci</a:t>
            </a:r>
            <a:r>
              <a:rPr lang="en-GB" dirty="0"/>
              <a:t> </a:t>
            </a:r>
            <a:r>
              <a:rPr lang="en-GB" dirty="0" err="1"/>
              <a:t>napiši</a:t>
            </a:r>
            <a:r>
              <a:rPr lang="en-GB" dirty="0"/>
              <a:t> </a:t>
            </a:r>
            <a:r>
              <a:rPr lang="en-GB" dirty="0" err="1"/>
              <a:t>šta</a:t>
            </a:r>
            <a:r>
              <a:rPr lang="en-GB" dirty="0"/>
              <a:t> </a:t>
            </a:r>
            <a:r>
              <a:rPr lang="en-GB" dirty="0" err="1"/>
              <a:t>vidiš</a:t>
            </a:r>
            <a:r>
              <a:rPr lang="en-GB" dirty="0"/>
              <a:t>. </a:t>
            </a:r>
          </a:p>
          <a:p>
            <a:pPr algn="l"/>
            <a:r>
              <a:rPr lang="en-GB" dirty="0" err="1"/>
              <a:t>Npr</a:t>
            </a:r>
            <a:r>
              <a:rPr lang="en-GB" dirty="0"/>
              <a:t>: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This is a chocolate cake.    </a:t>
            </a:r>
          </a:p>
          <a:p>
            <a:pPr algn="l"/>
            <a:r>
              <a:rPr lang="en-GB" dirty="0"/>
              <a:t>These are French fries.</a:t>
            </a:r>
          </a:p>
        </p:txBody>
      </p:sp>
    </p:spTree>
    <p:extLst>
      <p:ext uri="{BB962C8B-B14F-4D97-AF65-F5344CB8AC3E}">
        <p14:creationId xmlns:p14="http://schemas.microsoft.com/office/powerpoint/2010/main" val="1815588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14918-A421-4581-9F84-8ECC04475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66235"/>
          </a:xfrm>
        </p:spPr>
        <p:txBody>
          <a:bodyPr/>
          <a:lstStyle/>
          <a:p>
            <a:r>
              <a:rPr lang="en-GB" dirty="0"/>
              <a:t>What’s this?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0D8618-EDC4-48E5-AC52-56DD87551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1327" y="2121031"/>
            <a:ext cx="4585922" cy="343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690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E8123-10E3-4A85-B2E6-A0E6279177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70421"/>
          </a:xfrm>
        </p:spPr>
        <p:txBody>
          <a:bodyPr/>
          <a:lstStyle/>
          <a:p>
            <a:r>
              <a:rPr lang="en-GB" dirty="0"/>
              <a:t>What’s this?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0DBC7D-1E8A-4B69-B26C-5C45132A0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726" y="2416207"/>
            <a:ext cx="4379404" cy="2881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659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04C4F-6DF5-454C-9281-33E65A764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2680"/>
          </a:xfrm>
        </p:spPr>
        <p:txBody>
          <a:bodyPr/>
          <a:lstStyle/>
          <a:p>
            <a:r>
              <a:rPr lang="en-GB" dirty="0"/>
              <a:t>What’s this?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2921A2-6420-48FB-A103-AC311AE357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0" y="2168264"/>
            <a:ext cx="4762500" cy="318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765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BEE37-D1BD-4276-82CA-B03F36110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45802"/>
          </a:xfrm>
        </p:spPr>
        <p:txBody>
          <a:bodyPr/>
          <a:lstStyle/>
          <a:p>
            <a:r>
              <a:rPr lang="en-GB" dirty="0"/>
              <a:t>What’s this?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56A345-26C3-4E7F-9030-3FF8354CB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866" y="2168165"/>
            <a:ext cx="2887284" cy="351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646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183-642A-453D-A24B-E1BB15C731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98668"/>
          </a:xfrm>
        </p:spPr>
        <p:txBody>
          <a:bodyPr/>
          <a:lstStyle/>
          <a:p>
            <a:r>
              <a:rPr lang="en-GB" dirty="0"/>
              <a:t>What’s this?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0132AE-382A-4205-A9A0-32138350F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0" y="2361561"/>
            <a:ext cx="4762500" cy="317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95466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1308383-5286-4FF4-B5D2-2334AB53D122}" vid="{B33FB9C2-54F9-41C5-B3BC-C40A56BA04E3}"/>
    </a:ext>
  </a:extLst>
</a:theme>
</file>

<file path=ppt/theme/theme2.xml><?xml version="1.0" encoding="utf-8"?>
<a:theme xmlns:a="http://schemas.openxmlformats.org/drawingml/2006/main" name="Seyton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37</TotalTime>
  <Words>515</Words>
  <Application>Microsoft Office PowerPoint</Application>
  <PresentationFormat>Widescreen</PresentationFormat>
  <Paragraphs>49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Patrick Hand SC</vt:lpstr>
      <vt:lpstr>Sniglet</vt:lpstr>
      <vt:lpstr>Theme1</vt:lpstr>
      <vt:lpstr>Seyton template</vt:lpstr>
      <vt:lpstr>Food and Present Simple II</vt:lpstr>
      <vt:lpstr>Food</vt:lpstr>
      <vt:lpstr>Food</vt:lpstr>
      <vt:lpstr>What’s this? </vt:lpstr>
      <vt:lpstr>What’s this? </vt:lpstr>
      <vt:lpstr>What’s this? </vt:lpstr>
      <vt:lpstr>What’s this?</vt:lpstr>
      <vt:lpstr>What’s this? </vt:lpstr>
      <vt:lpstr>What’s this?</vt:lpstr>
      <vt:lpstr>Present Simple negative</vt:lpstr>
      <vt:lpstr>Let’s revise first:</vt:lpstr>
      <vt:lpstr>Present Simple u odričnom obliku</vt:lpstr>
      <vt:lpstr>Present Simple u odričnom obliku u trećem licu jednine</vt:lpstr>
      <vt:lpstr>Practice and homework</vt:lpstr>
      <vt:lpstr>PowerPoint Presentation</vt:lpstr>
      <vt:lpstr>PowerPoint Presentation</vt:lpstr>
      <vt:lpstr>Extra homework!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and Present Simple II</dc:title>
  <dc:creator>m52215</dc:creator>
  <cp:lastModifiedBy>m52215</cp:lastModifiedBy>
  <cp:revision>6</cp:revision>
  <dcterms:created xsi:type="dcterms:W3CDTF">2020-04-11T13:44:59Z</dcterms:created>
  <dcterms:modified xsi:type="dcterms:W3CDTF">2020-04-12T11:03:10Z</dcterms:modified>
</cp:coreProperties>
</file>